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64" r:id="rId3"/>
    <p:sldId id="284" r:id="rId4"/>
    <p:sldId id="317" r:id="rId5"/>
    <p:sldId id="283" r:id="rId6"/>
    <p:sldId id="298" r:id="rId7"/>
    <p:sldId id="289" r:id="rId8"/>
    <p:sldId id="258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320" r:id="rId17"/>
    <p:sldId id="299" r:id="rId18"/>
    <p:sldId id="303" r:id="rId19"/>
    <p:sldId id="302" r:id="rId20"/>
    <p:sldId id="304" r:id="rId21"/>
    <p:sldId id="319" r:id="rId22"/>
    <p:sldId id="305" r:id="rId23"/>
    <p:sldId id="308" r:id="rId24"/>
    <p:sldId id="309" r:id="rId25"/>
    <p:sldId id="310" r:id="rId26"/>
    <p:sldId id="311" r:id="rId27"/>
    <p:sldId id="312" r:id="rId28"/>
    <p:sldId id="306" r:id="rId29"/>
    <p:sldId id="313" r:id="rId30"/>
    <p:sldId id="315" r:id="rId31"/>
    <p:sldId id="316" r:id="rId32"/>
    <p:sldId id="314" r:id="rId33"/>
    <p:sldId id="318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74" autoAdjust="0"/>
  </p:normalViewPr>
  <p:slideViewPr>
    <p:cSldViewPr snapToGrid="0">
      <p:cViewPr varScale="1">
        <p:scale>
          <a:sx n="62" d="100"/>
          <a:sy n="62" d="100"/>
        </p:scale>
        <p:origin x="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98FF6-5B52-4D6B-968B-2E3B4AD91F73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32670-7EDB-41FD-971C-C02B644CF7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38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2670-7EDB-41FD-971C-C02B644CF79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609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2670-7EDB-41FD-971C-C02B644CF79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777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2670-7EDB-41FD-971C-C02B644CF79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26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32670-7EDB-41FD-971C-C02B644CF79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67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34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0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7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013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182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09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955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335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58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19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18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3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67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2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02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3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2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B481AB-6FC1-426D-ACEA-B19222FB454D}" type="datetimeFigureOut">
              <a:rPr lang="zh-TW" altLang="en-US" smtClean="0"/>
              <a:t>2017/9/20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D3D6A81-2E54-4F60-9EEC-31A33A8461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11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8.png"/><Relationship Id="rId5" Type="http://schemas.openxmlformats.org/officeDocument/2006/relationships/image" Target="../media/image28.png"/><Relationship Id="rId10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TW" sz="2800" dirty="0" smtClean="0"/>
              <a:t>Reinforcement Learning</a:t>
            </a:r>
            <a:endParaRPr lang="zh-TW" altLang="en-US" sz="2400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692398" y="3645240"/>
            <a:ext cx="6815669" cy="1320802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Chih</a:t>
            </a:r>
            <a:r>
              <a:rPr lang="en-US" altLang="zh-TW" dirty="0" smtClean="0"/>
              <a:t>-Fan Hsu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11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the Policies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24" y="2861088"/>
            <a:ext cx="4419952" cy="3330556"/>
          </a:xfrm>
        </p:spPr>
      </p:pic>
      <p:sp>
        <p:nvSpPr>
          <p:cNvPr id="6" name="文字方塊 5"/>
          <p:cNvSpPr txBox="1"/>
          <p:nvPr/>
        </p:nvSpPr>
        <p:spPr>
          <a:xfrm>
            <a:off x="5300869" y="2399423"/>
            <a:ext cx="159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Iteration 2</a:t>
            </a:r>
          </a:p>
        </p:txBody>
      </p:sp>
    </p:spTree>
    <p:extLst>
      <p:ext uri="{BB962C8B-B14F-4D97-AF65-F5344CB8AC3E}">
        <p14:creationId xmlns:p14="http://schemas.microsoft.com/office/powerpoint/2010/main" val="7743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the Policies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11" y="2861088"/>
            <a:ext cx="4409179" cy="3330556"/>
          </a:xfrm>
        </p:spPr>
      </p:pic>
      <p:sp>
        <p:nvSpPr>
          <p:cNvPr id="6" name="文字方塊 5"/>
          <p:cNvSpPr txBox="1"/>
          <p:nvPr/>
        </p:nvSpPr>
        <p:spPr>
          <a:xfrm>
            <a:off x="5300869" y="2399423"/>
            <a:ext cx="159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Iteration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84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the Policies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31" y="2861088"/>
            <a:ext cx="4414537" cy="3330556"/>
          </a:xfrm>
        </p:spPr>
      </p:pic>
      <p:sp>
        <p:nvSpPr>
          <p:cNvPr id="6" name="文字方塊 5"/>
          <p:cNvSpPr txBox="1"/>
          <p:nvPr/>
        </p:nvSpPr>
        <p:spPr>
          <a:xfrm>
            <a:off x="5300869" y="2399423"/>
            <a:ext cx="159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Iteration 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71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the Policies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24" y="2861088"/>
            <a:ext cx="4419952" cy="3330556"/>
          </a:xfrm>
        </p:spPr>
      </p:pic>
      <p:sp>
        <p:nvSpPr>
          <p:cNvPr id="6" name="文字方塊 5"/>
          <p:cNvSpPr txBox="1"/>
          <p:nvPr/>
        </p:nvSpPr>
        <p:spPr>
          <a:xfrm>
            <a:off x="5300869" y="2399423"/>
            <a:ext cx="159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Iteration 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38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the Policies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57" y="2861088"/>
            <a:ext cx="4431087" cy="3330556"/>
          </a:xfrm>
        </p:spPr>
      </p:pic>
      <p:sp>
        <p:nvSpPr>
          <p:cNvPr id="6" name="文字方塊 5"/>
          <p:cNvSpPr txBox="1"/>
          <p:nvPr/>
        </p:nvSpPr>
        <p:spPr>
          <a:xfrm>
            <a:off x="5300869" y="2399423"/>
            <a:ext cx="159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Iteration 6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50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the Policies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79" y="2861088"/>
            <a:ext cx="4376243" cy="3330556"/>
          </a:xfrm>
        </p:spPr>
      </p:pic>
      <p:sp>
        <p:nvSpPr>
          <p:cNvPr id="6" name="文字方塊 5"/>
          <p:cNvSpPr txBox="1"/>
          <p:nvPr/>
        </p:nvSpPr>
        <p:spPr>
          <a:xfrm>
            <a:off x="5182428" y="2399423"/>
            <a:ext cx="182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Iteration 100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042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Final Q-Values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75" y="2556932"/>
            <a:ext cx="4391025" cy="37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1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Reinforcement Learning (RL)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 parameters we don’t know in MDP </a:t>
            </a:r>
          </a:p>
          <a:p>
            <a:r>
              <a:rPr lang="en-US" altLang="zh-TW" dirty="0" smtClean="0"/>
              <a:t>Ideas</a:t>
            </a:r>
          </a:p>
          <a:p>
            <a:pPr lvl="1"/>
            <a:r>
              <a:rPr lang="en-US" altLang="zh-TW" dirty="0" smtClean="0"/>
              <a:t>Exploration: try </a:t>
            </a:r>
            <a:r>
              <a:rPr lang="en-US" altLang="zh-TW" dirty="0" smtClean="0">
                <a:solidFill>
                  <a:srgbClr val="FF0000"/>
                </a:solidFill>
              </a:rPr>
              <a:t>unknown action</a:t>
            </a:r>
            <a:r>
              <a:rPr lang="en-US" altLang="zh-TW" dirty="0" smtClean="0"/>
              <a:t> to obtain information</a:t>
            </a:r>
          </a:p>
          <a:p>
            <a:pPr lvl="1"/>
            <a:r>
              <a:rPr lang="en-US" altLang="zh-TW" dirty="0" smtClean="0"/>
              <a:t>Exploitation: use what we know</a:t>
            </a:r>
          </a:p>
          <a:p>
            <a:pPr lvl="1"/>
            <a:r>
              <a:rPr lang="en-US" altLang="zh-TW" dirty="0" smtClean="0"/>
              <a:t>Regret: make mistake</a:t>
            </a:r>
          </a:p>
          <a:p>
            <a:pPr lvl="1"/>
            <a:r>
              <a:rPr lang="en-US" altLang="zh-TW" dirty="0" smtClean="0"/>
              <a:t>Sampling: try things repeatedly</a:t>
            </a:r>
          </a:p>
          <a:p>
            <a:pPr lvl="1"/>
            <a:r>
              <a:rPr lang="en-US" altLang="zh-TW" dirty="0" smtClean="0"/>
              <a:t>Difficulty: much harder than MDP</a:t>
            </a:r>
          </a:p>
        </p:txBody>
      </p:sp>
    </p:spTree>
    <p:extLst>
      <p:ext uri="{BB962C8B-B14F-4D97-AF65-F5344CB8AC3E}">
        <p14:creationId xmlns:p14="http://schemas.microsoft.com/office/powerpoint/2010/main" val="36597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Active &amp; Passive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Active Learning</a:t>
            </a:r>
          </a:p>
          <a:p>
            <a:pPr lvl="1"/>
            <a:r>
              <a:rPr lang="en-US" altLang="zh-TW" dirty="0" smtClean="0"/>
              <a:t>Learning by observations</a:t>
            </a:r>
            <a:endParaRPr lang="en-US" altLang="zh-TW" dirty="0"/>
          </a:p>
          <a:p>
            <a:r>
              <a:rPr lang="en-US" altLang="zh-TW" dirty="0" smtClean="0"/>
              <a:t>Passive Learning</a:t>
            </a:r>
            <a:endParaRPr lang="en-US" altLang="zh-TW" dirty="0"/>
          </a:p>
          <a:p>
            <a:pPr lvl="1"/>
            <a:r>
              <a:rPr lang="en-US" altLang="zh-TW" dirty="0" smtClean="0"/>
              <a:t>Learning by trying</a:t>
            </a:r>
          </a:p>
        </p:txBody>
      </p:sp>
    </p:spTree>
    <p:extLst>
      <p:ext uri="{BB962C8B-B14F-4D97-AF65-F5344CB8AC3E}">
        <p14:creationId xmlns:p14="http://schemas.microsoft.com/office/powerpoint/2010/main" val="15496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Based on MDP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Unknown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 smtClean="0"/>
                  <a:t> </a:t>
                </a:r>
                <a:endParaRPr lang="en-US" altLang="zh-TW" dirty="0"/>
              </a:p>
              <a:p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34249" y="3139132"/>
                <a:ext cx="2357505" cy="454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49" y="3139132"/>
                <a:ext cx="2357505" cy="4547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534249" y="3618582"/>
                <a:ext cx="5057859" cy="773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49" y="3618582"/>
                <a:ext cx="5057859" cy="7737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534249" y="4417030"/>
                <a:ext cx="2755946" cy="454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49" y="4417030"/>
                <a:ext cx="2755946" cy="4547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2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Maze Game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73" y="2458092"/>
            <a:ext cx="4904671" cy="3713140"/>
          </a:xfrm>
        </p:spPr>
      </p:pic>
      <p:sp>
        <p:nvSpPr>
          <p:cNvPr id="4" name="文字方塊 3"/>
          <p:cNvSpPr txBox="1"/>
          <p:nvPr/>
        </p:nvSpPr>
        <p:spPr>
          <a:xfrm>
            <a:off x="8406580" y="5247902"/>
            <a:ext cx="2770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CS188 Artificial </a:t>
            </a:r>
            <a:r>
              <a:rPr lang="en-US" dirty="0" smtClean="0"/>
              <a:t>Intelligence</a:t>
            </a:r>
          </a:p>
          <a:p>
            <a:r>
              <a:rPr lang="en-US" dirty="0" smtClean="0"/>
              <a:t>UC </a:t>
            </a:r>
            <a:r>
              <a:rPr lang="en-US" dirty="0"/>
              <a:t>Berkeley, Spring </a:t>
            </a:r>
            <a:r>
              <a:rPr lang="en-US" dirty="0" smtClean="0"/>
              <a:t>2014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Lecturer: </a:t>
            </a:r>
            <a:r>
              <a:rPr lang="en-US" dirty="0"/>
              <a:t>Prof. Pieter </a:t>
            </a:r>
            <a:r>
              <a:rPr lang="en-US" dirty="0" err="1"/>
              <a:t>Abbeel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RL </a:t>
            </a:r>
            <a:r>
              <a:rPr lang="en-US" altLang="zh-TW" dirty="0" smtClean="0"/>
              <a:t>– Sampling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25508" y="3529197"/>
                <a:ext cx="4084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08" y="3529197"/>
                <a:ext cx="4084708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525508" y="4007866"/>
                <a:ext cx="4158381" cy="37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08" y="4007866"/>
                <a:ext cx="4158381" cy="378180"/>
              </a:xfrm>
              <a:prstGeom prst="rect">
                <a:avLst/>
              </a:prstGeom>
              <a:blipFill>
                <a:blip r:embed="rId4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525508" y="4498029"/>
                <a:ext cx="4153060" cy="37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508" y="4498029"/>
                <a:ext cx="4153060" cy="378180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541213" y="2598285"/>
                <a:ext cx="5810116" cy="773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altLang="zh-TW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13" y="2598285"/>
                <a:ext cx="5810116" cy="773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541213" y="4988192"/>
                <a:ext cx="2704843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𝑠𝑎𝑚𝑝𝑙𝑒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13" y="4988192"/>
                <a:ext cx="2704843" cy="763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圖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873" y="2711450"/>
            <a:ext cx="2895600" cy="300990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4446271" y="5381954"/>
            <a:ext cx="315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Calculate V(s) Cost too much ;-&lt;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 flipV="1">
            <a:off x="5214938" y="4870794"/>
            <a:ext cx="142875" cy="49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4441726" y="5763501"/>
            <a:ext cx="563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 might not be visited again and again, since T is </a:t>
            </a:r>
            <a:r>
              <a:rPr lang="en-US" altLang="zh-TW" dirty="0" err="1" smtClean="0">
                <a:solidFill>
                  <a:srgbClr val="FF0000"/>
                </a:solidFill>
              </a:rPr>
              <a:t>unknow</a:t>
            </a:r>
            <a:r>
              <a:rPr lang="en-US" altLang="zh-TW" dirty="0" smtClean="0">
                <a:solidFill>
                  <a:srgbClr val="FF0000"/>
                </a:solidFill>
              </a:rPr>
              <a:t> ;-&lt;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2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RL – Sampling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Learning from every </a:t>
            </a:r>
            <a:r>
              <a:rPr lang="en-US" altLang="zh-TW" dirty="0" err="1" smtClean="0"/>
              <a:t>experimence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535409" y="3993905"/>
                <a:ext cx="4239174" cy="407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)=(1 −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409" y="3993905"/>
                <a:ext cx="4239174" cy="407035"/>
              </a:xfrm>
              <a:prstGeom prst="rect">
                <a:avLst/>
              </a:prstGeom>
              <a:blipFill>
                <a:blip r:embed="rId2"/>
                <a:stretch>
                  <a:fillRect b="-20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432539" y="5604661"/>
                <a:ext cx="4637552" cy="407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)=(1 −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TW" dirty="0"/>
                        <m:t> +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539" y="5604661"/>
                <a:ext cx="4637552" cy="407035"/>
              </a:xfrm>
              <a:prstGeom prst="rect">
                <a:avLst/>
              </a:prstGeom>
              <a:blipFill>
                <a:blip r:embed="rId3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35409" y="3471799"/>
                <a:ext cx="3893630" cy="37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),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/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/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409" y="3471799"/>
                <a:ext cx="3893630" cy="378180"/>
              </a:xfrm>
              <a:prstGeom prst="rect">
                <a:avLst/>
              </a:prstGeom>
              <a:blipFill>
                <a:blip r:embed="rId4"/>
                <a:stretch>
                  <a:fillRect l="-469" t="-6452" b="-258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777" y="2625725"/>
            <a:ext cx="2628900" cy="3181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21121" y="4446147"/>
                <a:ext cx="4460388" cy="407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+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𝑠𝑎𝑚𝑝𝑙𝑒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121" y="4446147"/>
                <a:ext cx="4460388" cy="407035"/>
              </a:xfrm>
              <a:prstGeom prst="rect">
                <a:avLst/>
              </a:prstGeom>
              <a:blipFill>
                <a:blip r:embed="rId6"/>
                <a:stretch>
                  <a:fillRect b="-20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07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Q-state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092" y="2952468"/>
            <a:ext cx="4151815" cy="3134512"/>
          </a:xfrm>
        </p:spPr>
      </p:pic>
      <p:sp>
        <p:nvSpPr>
          <p:cNvPr id="5" name="文字方塊 4"/>
          <p:cNvSpPr txBox="1"/>
          <p:nvPr/>
        </p:nvSpPr>
        <p:spPr>
          <a:xfrm>
            <a:off x="5487499" y="244005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Action 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12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Q-state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74" y="2952468"/>
            <a:ext cx="4140651" cy="3134512"/>
          </a:xfrm>
        </p:spPr>
      </p:pic>
      <p:sp>
        <p:nvSpPr>
          <p:cNvPr id="5" name="文字方塊 4"/>
          <p:cNvSpPr txBox="1"/>
          <p:nvPr/>
        </p:nvSpPr>
        <p:spPr>
          <a:xfrm>
            <a:off x="5487499" y="244005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Action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63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Q-state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73" y="2952468"/>
            <a:ext cx="4123452" cy="3134512"/>
          </a:xfrm>
        </p:spPr>
      </p:pic>
      <p:sp>
        <p:nvSpPr>
          <p:cNvPr id="5" name="文字方塊 4"/>
          <p:cNvSpPr txBox="1"/>
          <p:nvPr/>
        </p:nvSpPr>
        <p:spPr>
          <a:xfrm>
            <a:off x="5487499" y="244005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Action 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878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Q-state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73" y="2952468"/>
            <a:ext cx="4123452" cy="3134512"/>
          </a:xfrm>
        </p:spPr>
      </p:pic>
      <p:sp>
        <p:nvSpPr>
          <p:cNvPr id="5" name="文字方塊 4"/>
          <p:cNvSpPr txBox="1"/>
          <p:nvPr/>
        </p:nvSpPr>
        <p:spPr>
          <a:xfrm>
            <a:off x="5487499" y="244005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Action 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51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Q-state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73" y="2961068"/>
            <a:ext cx="4123452" cy="3117311"/>
          </a:xfrm>
        </p:spPr>
      </p:pic>
      <p:sp>
        <p:nvSpPr>
          <p:cNvPr id="5" name="文字方塊 4"/>
          <p:cNvSpPr txBox="1"/>
          <p:nvPr/>
        </p:nvSpPr>
        <p:spPr>
          <a:xfrm>
            <a:off x="5487499" y="244005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Action 6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883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Q-state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73" y="2961068"/>
            <a:ext cx="4123452" cy="3117311"/>
          </a:xfrm>
        </p:spPr>
      </p:pic>
      <p:sp>
        <p:nvSpPr>
          <p:cNvPr id="5" name="文字方塊 4"/>
          <p:cNvSpPr txBox="1"/>
          <p:nvPr/>
        </p:nvSpPr>
        <p:spPr>
          <a:xfrm>
            <a:off x="5487499" y="2440056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Action 22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242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Exploration vs. Exploitation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00" y="2897256"/>
            <a:ext cx="1771723" cy="1771723"/>
          </a:xfrm>
        </p:spPr>
      </p:pic>
      <p:pic>
        <p:nvPicPr>
          <p:cNvPr id="7" name="內容版面配置區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59" y="2897256"/>
            <a:ext cx="1771723" cy="1771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210476" y="5208797"/>
                <a:ext cx="5771048" cy="463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476" y="5208797"/>
                <a:ext cx="5771048" cy="4639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981524" y="4359856"/>
                <a:ext cx="178279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524" y="4359856"/>
                <a:ext cx="1782796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7658100" y="5143500"/>
            <a:ext cx="885825" cy="4639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658100" y="5553401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Selected frequency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33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Q-state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73" y="2961069"/>
            <a:ext cx="4123452" cy="3117311"/>
          </a:xfrm>
        </p:spPr>
      </p:pic>
      <p:sp>
        <p:nvSpPr>
          <p:cNvPr id="5" name="文字方塊 4"/>
          <p:cNvSpPr txBox="1"/>
          <p:nvPr/>
        </p:nvSpPr>
        <p:spPr>
          <a:xfrm>
            <a:off x="5487499" y="2440056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Action 23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130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Markov Decision </a:t>
            </a:r>
            <a:r>
              <a:rPr lang="en-US" dirty="0" smtClean="0"/>
              <a:t>Processes (MDP)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Transition </a:t>
                </a:r>
                <a:r>
                  <a:rPr lang="en-US" dirty="0" smtClean="0"/>
                  <a:t>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Reward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Start state</a:t>
                </a:r>
              </a:p>
              <a:p>
                <a:r>
                  <a:rPr lang="en-US" dirty="0" smtClean="0"/>
                  <a:t>Terminal state</a:t>
                </a:r>
              </a:p>
              <a:p>
                <a:r>
                  <a:rPr lang="en-US" altLang="zh-TW" dirty="0" smtClean="0"/>
                  <a:t>Discount </a:t>
                </a:r>
                <a:r>
                  <a:rPr lang="en-US" altLang="zh-TW" dirty="0"/>
                  <a:t>factor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44" t="-3853" b="-36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67" y="2467924"/>
            <a:ext cx="4904671" cy="3713140"/>
          </a:xfrm>
          <a:prstGeom prst="rect">
            <a:avLst/>
          </a:prstGeom>
        </p:spPr>
      </p:pic>
      <p:pic>
        <p:nvPicPr>
          <p:cNvPr id="6" name="Picture 6" descr="D:\My Documents\Talks\@Arts\Handdrawn\arrow-red-up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646" y="4185204"/>
            <a:ext cx="271199" cy="6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:\My Documents\Talks\@Arts\Handdrawn\arrow-red-up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522969" y="4750559"/>
            <a:ext cx="271199" cy="6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D:\My Documents\Talks\@Arts\Handdrawn\arrow-red-up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40540">
            <a:off x="9874904" y="4765083"/>
            <a:ext cx="271199" cy="6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D:\My Documents\Talks\@Arts\Handdrawn\arrow-red-up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14394" y="3010441"/>
            <a:ext cx="271199" cy="6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508"/>
          <p:cNvSpPr>
            <a:spLocks noEditPoints="1"/>
          </p:cNvSpPr>
          <p:nvPr/>
        </p:nvSpPr>
        <p:spPr bwMode="auto">
          <a:xfrm>
            <a:off x="4503935" y="2557477"/>
            <a:ext cx="492115" cy="468933"/>
          </a:xfrm>
          <a:custGeom>
            <a:avLst/>
            <a:gdLst>
              <a:gd name="T0" fmla="*/ 2147483646 w 359"/>
              <a:gd name="T1" fmla="*/ 2147483646 h 363"/>
              <a:gd name="T2" fmla="*/ 2147483646 w 359"/>
              <a:gd name="T3" fmla="*/ 2147483646 h 363"/>
              <a:gd name="T4" fmla="*/ 2147483646 w 359"/>
              <a:gd name="T5" fmla="*/ 2147483646 h 363"/>
              <a:gd name="T6" fmla="*/ 2147483646 w 359"/>
              <a:gd name="T7" fmla="*/ 2147483646 h 363"/>
              <a:gd name="T8" fmla="*/ 2147483646 w 359"/>
              <a:gd name="T9" fmla="*/ 2147483646 h 363"/>
              <a:gd name="T10" fmla="*/ 2147483646 w 359"/>
              <a:gd name="T11" fmla="*/ 2147483646 h 363"/>
              <a:gd name="T12" fmla="*/ 2147483646 w 359"/>
              <a:gd name="T13" fmla="*/ 2147483646 h 363"/>
              <a:gd name="T14" fmla="*/ 2147483646 w 359"/>
              <a:gd name="T15" fmla="*/ 2147483646 h 363"/>
              <a:gd name="T16" fmla="*/ 2147483646 w 359"/>
              <a:gd name="T17" fmla="*/ 2147483646 h 363"/>
              <a:gd name="T18" fmla="*/ 2147483646 w 359"/>
              <a:gd name="T19" fmla="*/ 2147483646 h 363"/>
              <a:gd name="T20" fmla="*/ 2147483646 w 359"/>
              <a:gd name="T21" fmla="*/ 2147483646 h 363"/>
              <a:gd name="T22" fmla="*/ 2147483646 w 359"/>
              <a:gd name="T23" fmla="*/ 2147483646 h 363"/>
              <a:gd name="T24" fmla="*/ 2147483646 w 359"/>
              <a:gd name="T25" fmla="*/ 2147483646 h 363"/>
              <a:gd name="T26" fmla="*/ 2147483646 w 359"/>
              <a:gd name="T27" fmla="*/ 2147483646 h 363"/>
              <a:gd name="T28" fmla="*/ 2147483646 w 359"/>
              <a:gd name="T29" fmla="*/ 2147483646 h 363"/>
              <a:gd name="T30" fmla="*/ 2147483646 w 359"/>
              <a:gd name="T31" fmla="*/ 2147483646 h 363"/>
              <a:gd name="T32" fmla="*/ 2147483646 w 359"/>
              <a:gd name="T33" fmla="*/ 2147483646 h 363"/>
              <a:gd name="T34" fmla="*/ 2147483646 w 359"/>
              <a:gd name="T35" fmla="*/ 2147483646 h 363"/>
              <a:gd name="T36" fmla="*/ 2147483646 w 359"/>
              <a:gd name="T37" fmla="*/ 2147483646 h 363"/>
              <a:gd name="T38" fmla="*/ 2147483646 w 359"/>
              <a:gd name="T39" fmla="*/ 2147483646 h 363"/>
              <a:gd name="T40" fmla="*/ 2147483646 w 359"/>
              <a:gd name="T41" fmla="*/ 2147483646 h 363"/>
              <a:gd name="T42" fmla="*/ 2147483646 w 359"/>
              <a:gd name="T43" fmla="*/ 2147483646 h 363"/>
              <a:gd name="T44" fmla="*/ 2147483646 w 359"/>
              <a:gd name="T45" fmla="*/ 2147483646 h 363"/>
              <a:gd name="T46" fmla="*/ 2147483646 w 359"/>
              <a:gd name="T47" fmla="*/ 2147483646 h 363"/>
              <a:gd name="T48" fmla="*/ 2147483646 w 359"/>
              <a:gd name="T49" fmla="*/ 2147483646 h 363"/>
              <a:gd name="T50" fmla="*/ 2147483646 w 359"/>
              <a:gd name="T51" fmla="*/ 2147483646 h 363"/>
              <a:gd name="T52" fmla="*/ 2147483646 w 359"/>
              <a:gd name="T53" fmla="*/ 2147483646 h 363"/>
              <a:gd name="T54" fmla="*/ 2147483646 w 359"/>
              <a:gd name="T55" fmla="*/ 2147483646 h 363"/>
              <a:gd name="T56" fmla="*/ 2147483646 w 359"/>
              <a:gd name="T57" fmla="*/ 2147483646 h 363"/>
              <a:gd name="T58" fmla="*/ 2147483646 w 359"/>
              <a:gd name="T59" fmla="*/ 2147483646 h 363"/>
              <a:gd name="T60" fmla="*/ 2147483646 w 359"/>
              <a:gd name="T61" fmla="*/ 2147483646 h 363"/>
              <a:gd name="T62" fmla="*/ 2147483646 w 359"/>
              <a:gd name="T63" fmla="*/ 2147483646 h 363"/>
              <a:gd name="T64" fmla="*/ 2147483646 w 359"/>
              <a:gd name="T65" fmla="*/ 2147483646 h 363"/>
              <a:gd name="T66" fmla="*/ 2147483646 w 359"/>
              <a:gd name="T67" fmla="*/ 2147483646 h 363"/>
              <a:gd name="T68" fmla="*/ 2147483646 w 359"/>
              <a:gd name="T69" fmla="*/ 2147483646 h 363"/>
              <a:gd name="T70" fmla="*/ 2147483646 w 359"/>
              <a:gd name="T71" fmla="*/ 2147483646 h 363"/>
              <a:gd name="T72" fmla="*/ 2147483646 w 359"/>
              <a:gd name="T73" fmla="*/ 2147483646 h 363"/>
              <a:gd name="T74" fmla="*/ 2147483646 w 359"/>
              <a:gd name="T75" fmla="*/ 2147483646 h 363"/>
              <a:gd name="T76" fmla="*/ 2147483646 w 359"/>
              <a:gd name="T77" fmla="*/ 2147483646 h 363"/>
              <a:gd name="T78" fmla="*/ 2147483646 w 359"/>
              <a:gd name="T79" fmla="*/ 2147483646 h 363"/>
              <a:gd name="T80" fmla="*/ 2147483646 w 359"/>
              <a:gd name="T81" fmla="*/ 2147483646 h 363"/>
              <a:gd name="T82" fmla="*/ 2147483646 w 359"/>
              <a:gd name="T83" fmla="*/ 2147483646 h 363"/>
              <a:gd name="T84" fmla="*/ 2147483646 w 359"/>
              <a:gd name="T85" fmla="*/ 2147483646 h 363"/>
              <a:gd name="T86" fmla="*/ 2147483646 w 359"/>
              <a:gd name="T87" fmla="*/ 2147483646 h 363"/>
              <a:gd name="T88" fmla="*/ 2147483646 w 359"/>
              <a:gd name="T89" fmla="*/ 2147483646 h 363"/>
              <a:gd name="T90" fmla="*/ 2147483646 w 359"/>
              <a:gd name="T91" fmla="*/ 2147483646 h 363"/>
              <a:gd name="T92" fmla="*/ 2147483646 w 359"/>
              <a:gd name="T93" fmla="*/ 2147483646 h 363"/>
              <a:gd name="T94" fmla="*/ 2147483646 w 359"/>
              <a:gd name="T95" fmla="*/ 2147483646 h 363"/>
              <a:gd name="T96" fmla="*/ 2147483646 w 359"/>
              <a:gd name="T97" fmla="*/ 2147483646 h 363"/>
              <a:gd name="T98" fmla="*/ 2147483646 w 359"/>
              <a:gd name="T99" fmla="*/ 2147483646 h 363"/>
              <a:gd name="T100" fmla="*/ 2147483646 w 359"/>
              <a:gd name="T101" fmla="*/ 2147483646 h 363"/>
              <a:gd name="T102" fmla="*/ 2147483646 w 359"/>
              <a:gd name="T103" fmla="*/ 2147483646 h 363"/>
              <a:gd name="T104" fmla="*/ 2147483646 w 359"/>
              <a:gd name="T105" fmla="*/ 2147483646 h 363"/>
              <a:gd name="T106" fmla="*/ 2147483646 w 359"/>
              <a:gd name="T107" fmla="*/ 2147483646 h 363"/>
              <a:gd name="T108" fmla="*/ 2147483646 w 359"/>
              <a:gd name="T109" fmla="*/ 2147483646 h 363"/>
              <a:gd name="T110" fmla="*/ 2147483646 w 359"/>
              <a:gd name="T111" fmla="*/ 2147483646 h 363"/>
              <a:gd name="T112" fmla="*/ 2147483646 w 359"/>
              <a:gd name="T113" fmla="*/ 2147483646 h 363"/>
              <a:gd name="T114" fmla="*/ 2147483646 w 359"/>
              <a:gd name="T115" fmla="*/ 2147483646 h 363"/>
              <a:gd name="T116" fmla="*/ 2147483646 w 359"/>
              <a:gd name="T117" fmla="*/ 2147483646 h 363"/>
              <a:gd name="T118" fmla="*/ 2147483646 w 359"/>
              <a:gd name="T119" fmla="*/ 2147483646 h 363"/>
              <a:gd name="T120" fmla="*/ 2147483646 w 359"/>
              <a:gd name="T121" fmla="*/ 2147483646 h 3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59"/>
              <a:gd name="T184" fmla="*/ 0 h 363"/>
              <a:gd name="T185" fmla="*/ 359 w 359"/>
              <a:gd name="T186" fmla="*/ 363 h 36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59" h="363">
                <a:moveTo>
                  <a:pt x="41" y="15"/>
                </a:moveTo>
                <a:cubicBezTo>
                  <a:pt x="41" y="15"/>
                  <a:pt x="41" y="15"/>
                  <a:pt x="41" y="15"/>
                </a:cubicBezTo>
                <a:cubicBezTo>
                  <a:pt x="41" y="15"/>
                  <a:pt x="41" y="15"/>
                  <a:pt x="41" y="15"/>
                </a:cubicBezTo>
                <a:close/>
                <a:moveTo>
                  <a:pt x="38" y="16"/>
                </a:moveTo>
                <a:cubicBezTo>
                  <a:pt x="39" y="16"/>
                  <a:pt x="40" y="16"/>
                  <a:pt x="41" y="15"/>
                </a:cubicBezTo>
                <a:cubicBezTo>
                  <a:pt x="40" y="15"/>
                  <a:pt x="38" y="14"/>
                  <a:pt x="38" y="16"/>
                </a:cubicBezTo>
                <a:close/>
                <a:moveTo>
                  <a:pt x="41" y="11"/>
                </a:moveTo>
                <a:cubicBezTo>
                  <a:pt x="40" y="12"/>
                  <a:pt x="40" y="12"/>
                  <a:pt x="40" y="12"/>
                </a:cubicBezTo>
                <a:cubicBezTo>
                  <a:pt x="41" y="12"/>
                  <a:pt x="41" y="11"/>
                  <a:pt x="41" y="11"/>
                </a:cubicBezTo>
                <a:close/>
                <a:moveTo>
                  <a:pt x="41" y="13"/>
                </a:moveTo>
                <a:cubicBezTo>
                  <a:pt x="41" y="14"/>
                  <a:pt x="41" y="14"/>
                  <a:pt x="41" y="14"/>
                </a:cubicBezTo>
                <a:cubicBezTo>
                  <a:pt x="42" y="13"/>
                  <a:pt x="42" y="13"/>
                  <a:pt x="42" y="13"/>
                </a:cubicBezTo>
                <a:lnTo>
                  <a:pt x="41" y="13"/>
                </a:lnTo>
                <a:close/>
                <a:moveTo>
                  <a:pt x="339" y="232"/>
                </a:moveTo>
                <a:cubicBezTo>
                  <a:pt x="339" y="231"/>
                  <a:pt x="338" y="230"/>
                  <a:pt x="338" y="231"/>
                </a:cubicBezTo>
                <a:lnTo>
                  <a:pt x="339" y="232"/>
                </a:lnTo>
                <a:close/>
                <a:moveTo>
                  <a:pt x="342" y="257"/>
                </a:moveTo>
                <a:cubicBezTo>
                  <a:pt x="342" y="259"/>
                  <a:pt x="342" y="260"/>
                  <a:pt x="342" y="262"/>
                </a:cubicBezTo>
                <a:cubicBezTo>
                  <a:pt x="343" y="260"/>
                  <a:pt x="342" y="259"/>
                  <a:pt x="342" y="257"/>
                </a:cubicBezTo>
                <a:close/>
                <a:moveTo>
                  <a:pt x="340" y="210"/>
                </a:moveTo>
                <a:cubicBezTo>
                  <a:pt x="340" y="214"/>
                  <a:pt x="340" y="214"/>
                  <a:pt x="340" y="214"/>
                </a:cubicBezTo>
                <a:cubicBezTo>
                  <a:pt x="340" y="213"/>
                  <a:pt x="340" y="211"/>
                  <a:pt x="340" y="210"/>
                </a:cubicBezTo>
                <a:close/>
                <a:moveTo>
                  <a:pt x="266" y="12"/>
                </a:moveTo>
                <a:cubicBezTo>
                  <a:pt x="255" y="13"/>
                  <a:pt x="255" y="13"/>
                  <a:pt x="255" y="13"/>
                </a:cubicBezTo>
                <a:cubicBezTo>
                  <a:pt x="263" y="14"/>
                  <a:pt x="264" y="13"/>
                  <a:pt x="266" y="12"/>
                </a:cubicBezTo>
                <a:close/>
                <a:moveTo>
                  <a:pt x="306" y="351"/>
                </a:moveTo>
                <a:cubicBezTo>
                  <a:pt x="305" y="350"/>
                  <a:pt x="305" y="350"/>
                  <a:pt x="305" y="350"/>
                </a:cubicBezTo>
                <a:cubicBezTo>
                  <a:pt x="304" y="350"/>
                  <a:pt x="303" y="351"/>
                  <a:pt x="306" y="351"/>
                </a:cubicBezTo>
                <a:close/>
                <a:moveTo>
                  <a:pt x="355" y="263"/>
                </a:moveTo>
                <a:cubicBezTo>
                  <a:pt x="354" y="263"/>
                  <a:pt x="354" y="263"/>
                  <a:pt x="354" y="264"/>
                </a:cubicBezTo>
                <a:cubicBezTo>
                  <a:pt x="354" y="265"/>
                  <a:pt x="354" y="265"/>
                  <a:pt x="354" y="265"/>
                </a:cubicBezTo>
                <a:lnTo>
                  <a:pt x="355" y="263"/>
                </a:lnTo>
                <a:close/>
                <a:moveTo>
                  <a:pt x="342" y="193"/>
                </a:moveTo>
                <a:cubicBezTo>
                  <a:pt x="342" y="193"/>
                  <a:pt x="342" y="193"/>
                  <a:pt x="342" y="193"/>
                </a:cubicBezTo>
                <a:cubicBezTo>
                  <a:pt x="342" y="189"/>
                  <a:pt x="342" y="189"/>
                  <a:pt x="342" y="189"/>
                </a:cubicBezTo>
                <a:cubicBezTo>
                  <a:pt x="342" y="191"/>
                  <a:pt x="342" y="192"/>
                  <a:pt x="342" y="193"/>
                </a:cubicBezTo>
                <a:close/>
                <a:moveTo>
                  <a:pt x="272" y="355"/>
                </a:moveTo>
                <a:cubicBezTo>
                  <a:pt x="270" y="356"/>
                  <a:pt x="269" y="357"/>
                  <a:pt x="267" y="357"/>
                </a:cubicBezTo>
                <a:cubicBezTo>
                  <a:pt x="271" y="357"/>
                  <a:pt x="272" y="356"/>
                  <a:pt x="272" y="355"/>
                </a:cubicBezTo>
                <a:close/>
                <a:moveTo>
                  <a:pt x="342" y="262"/>
                </a:moveTo>
                <a:cubicBezTo>
                  <a:pt x="342" y="262"/>
                  <a:pt x="342" y="262"/>
                  <a:pt x="342" y="262"/>
                </a:cubicBezTo>
                <a:cubicBezTo>
                  <a:pt x="342" y="262"/>
                  <a:pt x="342" y="262"/>
                  <a:pt x="342" y="262"/>
                </a:cubicBezTo>
                <a:close/>
                <a:moveTo>
                  <a:pt x="355" y="228"/>
                </a:moveTo>
                <a:cubicBezTo>
                  <a:pt x="355" y="233"/>
                  <a:pt x="355" y="233"/>
                  <a:pt x="355" y="233"/>
                </a:cubicBezTo>
                <a:cubicBezTo>
                  <a:pt x="356" y="231"/>
                  <a:pt x="356" y="229"/>
                  <a:pt x="355" y="228"/>
                </a:cubicBezTo>
                <a:close/>
                <a:moveTo>
                  <a:pt x="266" y="12"/>
                </a:moveTo>
                <a:cubicBezTo>
                  <a:pt x="270" y="11"/>
                  <a:pt x="270" y="11"/>
                  <a:pt x="270" y="11"/>
                </a:cubicBezTo>
                <a:cubicBezTo>
                  <a:pt x="268" y="11"/>
                  <a:pt x="267" y="12"/>
                  <a:pt x="266" y="12"/>
                </a:cubicBezTo>
                <a:close/>
                <a:moveTo>
                  <a:pt x="52" y="16"/>
                </a:moveTo>
                <a:cubicBezTo>
                  <a:pt x="55" y="16"/>
                  <a:pt x="56" y="15"/>
                  <a:pt x="57" y="15"/>
                </a:cubicBezTo>
                <a:cubicBezTo>
                  <a:pt x="55" y="15"/>
                  <a:pt x="53" y="15"/>
                  <a:pt x="52" y="16"/>
                </a:cubicBezTo>
                <a:close/>
                <a:moveTo>
                  <a:pt x="26" y="30"/>
                </a:moveTo>
                <a:cubicBezTo>
                  <a:pt x="26" y="29"/>
                  <a:pt x="26" y="29"/>
                  <a:pt x="26" y="29"/>
                </a:cubicBezTo>
                <a:cubicBezTo>
                  <a:pt x="26" y="30"/>
                  <a:pt x="26" y="30"/>
                  <a:pt x="26" y="30"/>
                </a:cubicBezTo>
                <a:close/>
                <a:moveTo>
                  <a:pt x="21" y="160"/>
                </a:moveTo>
                <a:cubicBezTo>
                  <a:pt x="21" y="161"/>
                  <a:pt x="21" y="162"/>
                  <a:pt x="21" y="162"/>
                </a:cubicBezTo>
                <a:cubicBezTo>
                  <a:pt x="22" y="161"/>
                  <a:pt x="21" y="160"/>
                  <a:pt x="21" y="160"/>
                </a:cubicBezTo>
                <a:close/>
                <a:moveTo>
                  <a:pt x="0" y="275"/>
                </a:moveTo>
                <a:cubicBezTo>
                  <a:pt x="2" y="282"/>
                  <a:pt x="3" y="290"/>
                  <a:pt x="4" y="297"/>
                </a:cubicBezTo>
                <a:cubicBezTo>
                  <a:pt x="4" y="298"/>
                  <a:pt x="4" y="308"/>
                  <a:pt x="3" y="301"/>
                </a:cubicBezTo>
                <a:cubicBezTo>
                  <a:pt x="5" y="310"/>
                  <a:pt x="5" y="310"/>
                  <a:pt x="5" y="310"/>
                </a:cubicBezTo>
                <a:cubicBezTo>
                  <a:pt x="4" y="309"/>
                  <a:pt x="4" y="309"/>
                  <a:pt x="4" y="309"/>
                </a:cubicBezTo>
                <a:cubicBezTo>
                  <a:pt x="4" y="314"/>
                  <a:pt x="5" y="318"/>
                  <a:pt x="6" y="323"/>
                </a:cubicBezTo>
                <a:cubicBezTo>
                  <a:pt x="6" y="327"/>
                  <a:pt x="6" y="327"/>
                  <a:pt x="6" y="327"/>
                </a:cubicBezTo>
                <a:cubicBezTo>
                  <a:pt x="7" y="329"/>
                  <a:pt x="7" y="329"/>
                  <a:pt x="7" y="329"/>
                </a:cubicBezTo>
                <a:cubicBezTo>
                  <a:pt x="7" y="330"/>
                  <a:pt x="7" y="331"/>
                  <a:pt x="7" y="332"/>
                </a:cubicBezTo>
                <a:cubicBezTo>
                  <a:pt x="9" y="336"/>
                  <a:pt x="11" y="339"/>
                  <a:pt x="14" y="342"/>
                </a:cubicBezTo>
                <a:cubicBezTo>
                  <a:pt x="16" y="343"/>
                  <a:pt x="17" y="344"/>
                  <a:pt x="19" y="345"/>
                </a:cubicBezTo>
                <a:cubicBezTo>
                  <a:pt x="21" y="346"/>
                  <a:pt x="23" y="347"/>
                  <a:pt x="24" y="347"/>
                </a:cubicBezTo>
                <a:cubicBezTo>
                  <a:pt x="26" y="348"/>
                  <a:pt x="29" y="349"/>
                  <a:pt x="31" y="349"/>
                </a:cubicBezTo>
                <a:cubicBezTo>
                  <a:pt x="36" y="350"/>
                  <a:pt x="40" y="351"/>
                  <a:pt x="44" y="352"/>
                </a:cubicBezTo>
                <a:cubicBezTo>
                  <a:pt x="62" y="354"/>
                  <a:pt x="78" y="355"/>
                  <a:pt x="96" y="358"/>
                </a:cubicBezTo>
                <a:cubicBezTo>
                  <a:pt x="95" y="359"/>
                  <a:pt x="95" y="359"/>
                  <a:pt x="95" y="359"/>
                </a:cubicBezTo>
                <a:cubicBezTo>
                  <a:pt x="102" y="358"/>
                  <a:pt x="109" y="358"/>
                  <a:pt x="116" y="357"/>
                </a:cubicBezTo>
                <a:cubicBezTo>
                  <a:pt x="119" y="358"/>
                  <a:pt x="120" y="360"/>
                  <a:pt x="127" y="361"/>
                </a:cubicBezTo>
                <a:cubicBezTo>
                  <a:pt x="124" y="358"/>
                  <a:pt x="139" y="361"/>
                  <a:pt x="142" y="359"/>
                </a:cubicBezTo>
                <a:cubicBezTo>
                  <a:pt x="147" y="360"/>
                  <a:pt x="142" y="360"/>
                  <a:pt x="141" y="361"/>
                </a:cubicBezTo>
                <a:cubicBezTo>
                  <a:pt x="161" y="363"/>
                  <a:pt x="177" y="360"/>
                  <a:pt x="198" y="361"/>
                </a:cubicBezTo>
                <a:cubicBezTo>
                  <a:pt x="177" y="359"/>
                  <a:pt x="177" y="359"/>
                  <a:pt x="162" y="358"/>
                </a:cubicBezTo>
                <a:cubicBezTo>
                  <a:pt x="179" y="357"/>
                  <a:pt x="182" y="359"/>
                  <a:pt x="201" y="358"/>
                </a:cubicBezTo>
                <a:cubicBezTo>
                  <a:pt x="192" y="359"/>
                  <a:pt x="192" y="359"/>
                  <a:pt x="192" y="359"/>
                </a:cubicBezTo>
                <a:cubicBezTo>
                  <a:pt x="202" y="362"/>
                  <a:pt x="221" y="357"/>
                  <a:pt x="224" y="360"/>
                </a:cubicBezTo>
                <a:cubicBezTo>
                  <a:pt x="235" y="359"/>
                  <a:pt x="244" y="355"/>
                  <a:pt x="258" y="355"/>
                </a:cubicBezTo>
                <a:cubicBezTo>
                  <a:pt x="253" y="358"/>
                  <a:pt x="253" y="358"/>
                  <a:pt x="253" y="358"/>
                </a:cubicBezTo>
                <a:cubicBezTo>
                  <a:pt x="265" y="357"/>
                  <a:pt x="265" y="357"/>
                  <a:pt x="265" y="357"/>
                </a:cubicBezTo>
                <a:cubicBezTo>
                  <a:pt x="265" y="355"/>
                  <a:pt x="265" y="355"/>
                  <a:pt x="265" y="355"/>
                </a:cubicBezTo>
                <a:cubicBezTo>
                  <a:pt x="269" y="355"/>
                  <a:pt x="271" y="355"/>
                  <a:pt x="272" y="355"/>
                </a:cubicBezTo>
                <a:cubicBezTo>
                  <a:pt x="280" y="352"/>
                  <a:pt x="292" y="353"/>
                  <a:pt x="304" y="349"/>
                </a:cubicBezTo>
                <a:cubicBezTo>
                  <a:pt x="305" y="350"/>
                  <a:pt x="305" y="350"/>
                  <a:pt x="305" y="350"/>
                </a:cubicBezTo>
                <a:cubicBezTo>
                  <a:pt x="306" y="350"/>
                  <a:pt x="307" y="349"/>
                  <a:pt x="307" y="349"/>
                </a:cubicBezTo>
                <a:cubicBezTo>
                  <a:pt x="310" y="350"/>
                  <a:pt x="319" y="348"/>
                  <a:pt x="320" y="350"/>
                </a:cubicBezTo>
                <a:cubicBezTo>
                  <a:pt x="316" y="351"/>
                  <a:pt x="308" y="353"/>
                  <a:pt x="308" y="352"/>
                </a:cubicBezTo>
                <a:cubicBezTo>
                  <a:pt x="299" y="355"/>
                  <a:pt x="320" y="351"/>
                  <a:pt x="327" y="350"/>
                </a:cubicBezTo>
                <a:cubicBezTo>
                  <a:pt x="320" y="350"/>
                  <a:pt x="329" y="348"/>
                  <a:pt x="333" y="346"/>
                </a:cubicBezTo>
                <a:cubicBezTo>
                  <a:pt x="333" y="347"/>
                  <a:pt x="332" y="347"/>
                  <a:pt x="331" y="348"/>
                </a:cubicBezTo>
                <a:cubicBezTo>
                  <a:pt x="335" y="347"/>
                  <a:pt x="337" y="346"/>
                  <a:pt x="340" y="345"/>
                </a:cubicBezTo>
                <a:cubicBezTo>
                  <a:pt x="342" y="344"/>
                  <a:pt x="344" y="342"/>
                  <a:pt x="347" y="340"/>
                </a:cubicBezTo>
                <a:cubicBezTo>
                  <a:pt x="348" y="339"/>
                  <a:pt x="350" y="337"/>
                  <a:pt x="351" y="335"/>
                </a:cubicBezTo>
                <a:cubicBezTo>
                  <a:pt x="352" y="334"/>
                  <a:pt x="353" y="332"/>
                  <a:pt x="353" y="330"/>
                </a:cubicBezTo>
                <a:cubicBezTo>
                  <a:pt x="354" y="327"/>
                  <a:pt x="353" y="328"/>
                  <a:pt x="353" y="327"/>
                </a:cubicBezTo>
                <a:cubicBezTo>
                  <a:pt x="354" y="325"/>
                  <a:pt x="354" y="324"/>
                  <a:pt x="355" y="322"/>
                </a:cubicBezTo>
                <a:cubicBezTo>
                  <a:pt x="353" y="320"/>
                  <a:pt x="353" y="320"/>
                  <a:pt x="353" y="320"/>
                </a:cubicBezTo>
                <a:cubicBezTo>
                  <a:pt x="355" y="311"/>
                  <a:pt x="355" y="311"/>
                  <a:pt x="355" y="311"/>
                </a:cubicBezTo>
                <a:cubicBezTo>
                  <a:pt x="351" y="310"/>
                  <a:pt x="355" y="298"/>
                  <a:pt x="352" y="296"/>
                </a:cubicBezTo>
                <a:cubicBezTo>
                  <a:pt x="352" y="286"/>
                  <a:pt x="354" y="298"/>
                  <a:pt x="353" y="294"/>
                </a:cubicBezTo>
                <a:cubicBezTo>
                  <a:pt x="355" y="284"/>
                  <a:pt x="352" y="267"/>
                  <a:pt x="354" y="264"/>
                </a:cubicBezTo>
                <a:cubicBezTo>
                  <a:pt x="353" y="255"/>
                  <a:pt x="354" y="246"/>
                  <a:pt x="354" y="239"/>
                </a:cubicBezTo>
                <a:cubicBezTo>
                  <a:pt x="355" y="238"/>
                  <a:pt x="355" y="238"/>
                  <a:pt x="355" y="238"/>
                </a:cubicBezTo>
                <a:cubicBezTo>
                  <a:pt x="355" y="234"/>
                  <a:pt x="354" y="230"/>
                  <a:pt x="355" y="226"/>
                </a:cubicBezTo>
                <a:cubicBezTo>
                  <a:pt x="355" y="226"/>
                  <a:pt x="355" y="227"/>
                  <a:pt x="355" y="228"/>
                </a:cubicBezTo>
                <a:cubicBezTo>
                  <a:pt x="355" y="214"/>
                  <a:pt x="355" y="203"/>
                  <a:pt x="355" y="191"/>
                </a:cubicBezTo>
                <a:cubicBezTo>
                  <a:pt x="356" y="191"/>
                  <a:pt x="357" y="191"/>
                  <a:pt x="357" y="198"/>
                </a:cubicBezTo>
                <a:cubicBezTo>
                  <a:pt x="359" y="187"/>
                  <a:pt x="356" y="169"/>
                  <a:pt x="357" y="152"/>
                </a:cubicBezTo>
                <a:cubicBezTo>
                  <a:pt x="358" y="154"/>
                  <a:pt x="358" y="154"/>
                  <a:pt x="358" y="154"/>
                </a:cubicBezTo>
                <a:cubicBezTo>
                  <a:pt x="357" y="144"/>
                  <a:pt x="357" y="144"/>
                  <a:pt x="357" y="144"/>
                </a:cubicBezTo>
                <a:cubicBezTo>
                  <a:pt x="357" y="146"/>
                  <a:pt x="358" y="145"/>
                  <a:pt x="358" y="145"/>
                </a:cubicBezTo>
                <a:cubicBezTo>
                  <a:pt x="359" y="129"/>
                  <a:pt x="359" y="109"/>
                  <a:pt x="356" y="101"/>
                </a:cubicBezTo>
                <a:cubicBezTo>
                  <a:pt x="357" y="105"/>
                  <a:pt x="358" y="94"/>
                  <a:pt x="359" y="103"/>
                </a:cubicBezTo>
                <a:cubicBezTo>
                  <a:pt x="357" y="87"/>
                  <a:pt x="357" y="66"/>
                  <a:pt x="356" y="48"/>
                </a:cubicBezTo>
                <a:cubicBezTo>
                  <a:pt x="355" y="48"/>
                  <a:pt x="355" y="48"/>
                  <a:pt x="355" y="48"/>
                </a:cubicBezTo>
                <a:cubicBezTo>
                  <a:pt x="354" y="40"/>
                  <a:pt x="354" y="40"/>
                  <a:pt x="354" y="40"/>
                </a:cubicBezTo>
                <a:cubicBezTo>
                  <a:pt x="354" y="40"/>
                  <a:pt x="354" y="40"/>
                  <a:pt x="354" y="40"/>
                </a:cubicBezTo>
                <a:cubicBezTo>
                  <a:pt x="355" y="45"/>
                  <a:pt x="355" y="45"/>
                  <a:pt x="355" y="45"/>
                </a:cubicBezTo>
                <a:cubicBezTo>
                  <a:pt x="354" y="38"/>
                  <a:pt x="353" y="31"/>
                  <a:pt x="351" y="25"/>
                </a:cubicBezTo>
                <a:cubicBezTo>
                  <a:pt x="351" y="25"/>
                  <a:pt x="351" y="23"/>
                  <a:pt x="352" y="22"/>
                </a:cubicBezTo>
                <a:cubicBezTo>
                  <a:pt x="352" y="20"/>
                  <a:pt x="351" y="17"/>
                  <a:pt x="350" y="14"/>
                </a:cubicBezTo>
                <a:cubicBezTo>
                  <a:pt x="349" y="15"/>
                  <a:pt x="348" y="13"/>
                  <a:pt x="346" y="11"/>
                </a:cubicBezTo>
                <a:cubicBezTo>
                  <a:pt x="345" y="10"/>
                  <a:pt x="343" y="9"/>
                  <a:pt x="341" y="8"/>
                </a:cubicBezTo>
                <a:cubicBezTo>
                  <a:pt x="340" y="8"/>
                  <a:pt x="339" y="8"/>
                  <a:pt x="338" y="7"/>
                </a:cubicBezTo>
                <a:cubicBezTo>
                  <a:pt x="335" y="6"/>
                  <a:pt x="335" y="6"/>
                  <a:pt x="335" y="6"/>
                </a:cubicBezTo>
                <a:cubicBezTo>
                  <a:pt x="329" y="4"/>
                  <a:pt x="321" y="3"/>
                  <a:pt x="316" y="3"/>
                </a:cubicBezTo>
                <a:cubicBezTo>
                  <a:pt x="315" y="3"/>
                  <a:pt x="320" y="3"/>
                  <a:pt x="317" y="2"/>
                </a:cubicBezTo>
                <a:cubicBezTo>
                  <a:pt x="294" y="0"/>
                  <a:pt x="261" y="2"/>
                  <a:pt x="235" y="0"/>
                </a:cubicBezTo>
                <a:cubicBezTo>
                  <a:pt x="233" y="4"/>
                  <a:pt x="210" y="3"/>
                  <a:pt x="196" y="6"/>
                </a:cubicBezTo>
                <a:cubicBezTo>
                  <a:pt x="193" y="3"/>
                  <a:pt x="204" y="4"/>
                  <a:pt x="208" y="2"/>
                </a:cubicBezTo>
                <a:cubicBezTo>
                  <a:pt x="200" y="3"/>
                  <a:pt x="206" y="0"/>
                  <a:pt x="192" y="2"/>
                </a:cubicBezTo>
                <a:cubicBezTo>
                  <a:pt x="193" y="1"/>
                  <a:pt x="192" y="1"/>
                  <a:pt x="195" y="1"/>
                </a:cubicBezTo>
                <a:cubicBezTo>
                  <a:pt x="187" y="1"/>
                  <a:pt x="197" y="4"/>
                  <a:pt x="185" y="3"/>
                </a:cubicBezTo>
                <a:cubicBezTo>
                  <a:pt x="184" y="2"/>
                  <a:pt x="184" y="2"/>
                  <a:pt x="184" y="2"/>
                </a:cubicBezTo>
                <a:cubicBezTo>
                  <a:pt x="177" y="4"/>
                  <a:pt x="177" y="4"/>
                  <a:pt x="177" y="4"/>
                </a:cubicBezTo>
                <a:cubicBezTo>
                  <a:pt x="151" y="4"/>
                  <a:pt x="130" y="6"/>
                  <a:pt x="107" y="5"/>
                </a:cubicBezTo>
                <a:cubicBezTo>
                  <a:pt x="106" y="6"/>
                  <a:pt x="107" y="6"/>
                  <a:pt x="110" y="7"/>
                </a:cubicBezTo>
                <a:cubicBezTo>
                  <a:pt x="100" y="7"/>
                  <a:pt x="88" y="10"/>
                  <a:pt x="76" y="9"/>
                </a:cubicBezTo>
                <a:cubicBezTo>
                  <a:pt x="80" y="8"/>
                  <a:pt x="80" y="8"/>
                  <a:pt x="80" y="8"/>
                </a:cubicBezTo>
                <a:cubicBezTo>
                  <a:pt x="70" y="8"/>
                  <a:pt x="66" y="9"/>
                  <a:pt x="61" y="10"/>
                </a:cubicBezTo>
                <a:cubicBezTo>
                  <a:pt x="58" y="11"/>
                  <a:pt x="56" y="11"/>
                  <a:pt x="52" y="12"/>
                </a:cubicBezTo>
                <a:cubicBezTo>
                  <a:pt x="51" y="12"/>
                  <a:pt x="49" y="12"/>
                  <a:pt x="47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50" y="12"/>
                  <a:pt x="50" y="12"/>
                  <a:pt x="50" y="12"/>
                </a:cubicBezTo>
                <a:cubicBezTo>
                  <a:pt x="53" y="12"/>
                  <a:pt x="56" y="12"/>
                  <a:pt x="57" y="13"/>
                </a:cubicBezTo>
                <a:cubicBezTo>
                  <a:pt x="56" y="14"/>
                  <a:pt x="53" y="14"/>
                  <a:pt x="49" y="14"/>
                </a:cubicBezTo>
                <a:cubicBezTo>
                  <a:pt x="47" y="15"/>
                  <a:pt x="46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6"/>
                  <a:pt x="44" y="16"/>
                </a:cubicBezTo>
                <a:cubicBezTo>
                  <a:pt x="44" y="16"/>
                  <a:pt x="45" y="15"/>
                  <a:pt x="45" y="15"/>
                </a:cubicBezTo>
                <a:cubicBezTo>
                  <a:pt x="46" y="15"/>
                  <a:pt x="48" y="15"/>
                  <a:pt x="49" y="15"/>
                </a:cubicBezTo>
                <a:cubicBezTo>
                  <a:pt x="53" y="14"/>
                  <a:pt x="56" y="14"/>
                  <a:pt x="59" y="13"/>
                </a:cubicBezTo>
                <a:cubicBezTo>
                  <a:pt x="58" y="14"/>
                  <a:pt x="57" y="14"/>
                  <a:pt x="57" y="15"/>
                </a:cubicBezTo>
                <a:cubicBezTo>
                  <a:pt x="62" y="14"/>
                  <a:pt x="69" y="13"/>
                  <a:pt x="77" y="12"/>
                </a:cubicBezTo>
                <a:cubicBezTo>
                  <a:pt x="66" y="13"/>
                  <a:pt x="66" y="13"/>
                  <a:pt x="66" y="13"/>
                </a:cubicBezTo>
                <a:cubicBezTo>
                  <a:pt x="70" y="10"/>
                  <a:pt x="84" y="12"/>
                  <a:pt x="89" y="11"/>
                </a:cubicBezTo>
                <a:cubicBezTo>
                  <a:pt x="89" y="13"/>
                  <a:pt x="82" y="13"/>
                  <a:pt x="89" y="14"/>
                </a:cubicBezTo>
                <a:cubicBezTo>
                  <a:pt x="107" y="14"/>
                  <a:pt x="99" y="12"/>
                  <a:pt x="117" y="9"/>
                </a:cubicBezTo>
                <a:cubicBezTo>
                  <a:pt x="114" y="8"/>
                  <a:pt x="114" y="8"/>
                  <a:pt x="114" y="8"/>
                </a:cubicBezTo>
                <a:cubicBezTo>
                  <a:pt x="119" y="8"/>
                  <a:pt x="123" y="6"/>
                  <a:pt x="131" y="7"/>
                </a:cubicBezTo>
                <a:cubicBezTo>
                  <a:pt x="131" y="8"/>
                  <a:pt x="125" y="8"/>
                  <a:pt x="122" y="9"/>
                </a:cubicBezTo>
                <a:cubicBezTo>
                  <a:pt x="124" y="10"/>
                  <a:pt x="132" y="6"/>
                  <a:pt x="138" y="7"/>
                </a:cubicBezTo>
                <a:cubicBezTo>
                  <a:pt x="133" y="10"/>
                  <a:pt x="120" y="11"/>
                  <a:pt x="110" y="11"/>
                </a:cubicBezTo>
                <a:cubicBezTo>
                  <a:pt x="112" y="12"/>
                  <a:pt x="112" y="12"/>
                  <a:pt x="110" y="13"/>
                </a:cubicBezTo>
                <a:cubicBezTo>
                  <a:pt x="137" y="11"/>
                  <a:pt x="167" y="7"/>
                  <a:pt x="194" y="8"/>
                </a:cubicBezTo>
                <a:cubicBezTo>
                  <a:pt x="180" y="10"/>
                  <a:pt x="200" y="7"/>
                  <a:pt x="197" y="10"/>
                </a:cubicBezTo>
                <a:cubicBezTo>
                  <a:pt x="199" y="8"/>
                  <a:pt x="208" y="10"/>
                  <a:pt x="215" y="9"/>
                </a:cubicBezTo>
                <a:cubicBezTo>
                  <a:pt x="218" y="11"/>
                  <a:pt x="200" y="11"/>
                  <a:pt x="206" y="12"/>
                </a:cubicBezTo>
                <a:cubicBezTo>
                  <a:pt x="221" y="11"/>
                  <a:pt x="240" y="7"/>
                  <a:pt x="258" y="8"/>
                </a:cubicBezTo>
                <a:cubicBezTo>
                  <a:pt x="257" y="9"/>
                  <a:pt x="253" y="9"/>
                  <a:pt x="252" y="10"/>
                </a:cubicBezTo>
                <a:cubicBezTo>
                  <a:pt x="264" y="9"/>
                  <a:pt x="280" y="5"/>
                  <a:pt x="289" y="8"/>
                </a:cubicBezTo>
                <a:cubicBezTo>
                  <a:pt x="270" y="11"/>
                  <a:pt x="270" y="11"/>
                  <a:pt x="270" y="11"/>
                </a:cubicBezTo>
                <a:cubicBezTo>
                  <a:pt x="271" y="11"/>
                  <a:pt x="273" y="12"/>
                  <a:pt x="276" y="12"/>
                </a:cubicBezTo>
                <a:cubicBezTo>
                  <a:pt x="272" y="14"/>
                  <a:pt x="272" y="14"/>
                  <a:pt x="272" y="14"/>
                </a:cubicBezTo>
                <a:cubicBezTo>
                  <a:pt x="287" y="15"/>
                  <a:pt x="283" y="11"/>
                  <a:pt x="292" y="9"/>
                </a:cubicBezTo>
                <a:cubicBezTo>
                  <a:pt x="301" y="12"/>
                  <a:pt x="301" y="12"/>
                  <a:pt x="301" y="12"/>
                </a:cubicBezTo>
                <a:cubicBezTo>
                  <a:pt x="309" y="13"/>
                  <a:pt x="317" y="14"/>
                  <a:pt x="324" y="14"/>
                </a:cubicBezTo>
                <a:cubicBezTo>
                  <a:pt x="327" y="15"/>
                  <a:pt x="331" y="15"/>
                  <a:pt x="334" y="15"/>
                </a:cubicBezTo>
                <a:cubicBezTo>
                  <a:pt x="337" y="16"/>
                  <a:pt x="340" y="16"/>
                  <a:pt x="343" y="18"/>
                </a:cubicBezTo>
                <a:cubicBezTo>
                  <a:pt x="344" y="19"/>
                  <a:pt x="345" y="23"/>
                  <a:pt x="346" y="25"/>
                </a:cubicBezTo>
                <a:cubicBezTo>
                  <a:pt x="346" y="28"/>
                  <a:pt x="346" y="30"/>
                  <a:pt x="345" y="28"/>
                </a:cubicBezTo>
                <a:cubicBezTo>
                  <a:pt x="344" y="26"/>
                  <a:pt x="343" y="25"/>
                  <a:pt x="342" y="24"/>
                </a:cubicBezTo>
                <a:cubicBezTo>
                  <a:pt x="341" y="22"/>
                  <a:pt x="340" y="21"/>
                  <a:pt x="338" y="21"/>
                </a:cubicBezTo>
                <a:cubicBezTo>
                  <a:pt x="337" y="20"/>
                  <a:pt x="335" y="20"/>
                  <a:pt x="334" y="20"/>
                </a:cubicBezTo>
                <a:cubicBezTo>
                  <a:pt x="331" y="19"/>
                  <a:pt x="328" y="19"/>
                  <a:pt x="324" y="18"/>
                </a:cubicBezTo>
                <a:cubicBezTo>
                  <a:pt x="323" y="17"/>
                  <a:pt x="326" y="17"/>
                  <a:pt x="329" y="17"/>
                </a:cubicBezTo>
                <a:cubicBezTo>
                  <a:pt x="332" y="17"/>
                  <a:pt x="334" y="18"/>
                  <a:pt x="332" y="17"/>
                </a:cubicBezTo>
                <a:cubicBezTo>
                  <a:pt x="325" y="16"/>
                  <a:pt x="313" y="13"/>
                  <a:pt x="308" y="14"/>
                </a:cubicBezTo>
                <a:cubicBezTo>
                  <a:pt x="314" y="15"/>
                  <a:pt x="319" y="15"/>
                  <a:pt x="325" y="16"/>
                </a:cubicBezTo>
                <a:cubicBezTo>
                  <a:pt x="324" y="19"/>
                  <a:pt x="318" y="15"/>
                  <a:pt x="315" y="16"/>
                </a:cubicBezTo>
                <a:cubicBezTo>
                  <a:pt x="317" y="18"/>
                  <a:pt x="320" y="18"/>
                  <a:pt x="324" y="18"/>
                </a:cubicBezTo>
                <a:cubicBezTo>
                  <a:pt x="326" y="19"/>
                  <a:pt x="328" y="19"/>
                  <a:pt x="330" y="19"/>
                </a:cubicBezTo>
                <a:cubicBezTo>
                  <a:pt x="332" y="20"/>
                  <a:pt x="334" y="20"/>
                  <a:pt x="334" y="21"/>
                </a:cubicBezTo>
                <a:cubicBezTo>
                  <a:pt x="334" y="21"/>
                  <a:pt x="334" y="21"/>
                  <a:pt x="334" y="21"/>
                </a:cubicBezTo>
                <a:cubicBezTo>
                  <a:pt x="336" y="21"/>
                  <a:pt x="337" y="22"/>
                  <a:pt x="338" y="23"/>
                </a:cubicBezTo>
                <a:cubicBezTo>
                  <a:pt x="338" y="24"/>
                  <a:pt x="339" y="25"/>
                  <a:pt x="339" y="26"/>
                </a:cubicBezTo>
                <a:cubicBezTo>
                  <a:pt x="339" y="27"/>
                  <a:pt x="339" y="27"/>
                  <a:pt x="339" y="27"/>
                </a:cubicBezTo>
                <a:cubicBezTo>
                  <a:pt x="340" y="29"/>
                  <a:pt x="340" y="29"/>
                  <a:pt x="340" y="29"/>
                </a:cubicBezTo>
                <a:cubicBezTo>
                  <a:pt x="340" y="31"/>
                  <a:pt x="341" y="34"/>
                  <a:pt x="342" y="37"/>
                </a:cubicBezTo>
                <a:cubicBezTo>
                  <a:pt x="344" y="38"/>
                  <a:pt x="343" y="32"/>
                  <a:pt x="342" y="26"/>
                </a:cubicBezTo>
                <a:cubicBezTo>
                  <a:pt x="345" y="36"/>
                  <a:pt x="347" y="50"/>
                  <a:pt x="348" y="63"/>
                </a:cubicBezTo>
                <a:cubicBezTo>
                  <a:pt x="349" y="77"/>
                  <a:pt x="349" y="91"/>
                  <a:pt x="347" y="102"/>
                </a:cubicBezTo>
                <a:cubicBezTo>
                  <a:pt x="345" y="88"/>
                  <a:pt x="345" y="88"/>
                  <a:pt x="345" y="88"/>
                </a:cubicBezTo>
                <a:cubicBezTo>
                  <a:pt x="344" y="97"/>
                  <a:pt x="347" y="112"/>
                  <a:pt x="343" y="111"/>
                </a:cubicBezTo>
                <a:cubicBezTo>
                  <a:pt x="344" y="101"/>
                  <a:pt x="343" y="105"/>
                  <a:pt x="342" y="100"/>
                </a:cubicBezTo>
                <a:cubicBezTo>
                  <a:pt x="342" y="100"/>
                  <a:pt x="342" y="100"/>
                  <a:pt x="342" y="100"/>
                </a:cubicBezTo>
                <a:cubicBezTo>
                  <a:pt x="342" y="99"/>
                  <a:pt x="342" y="95"/>
                  <a:pt x="341" y="97"/>
                </a:cubicBezTo>
                <a:cubicBezTo>
                  <a:pt x="343" y="105"/>
                  <a:pt x="344" y="117"/>
                  <a:pt x="344" y="125"/>
                </a:cubicBezTo>
                <a:cubicBezTo>
                  <a:pt x="344" y="121"/>
                  <a:pt x="343" y="129"/>
                  <a:pt x="342" y="130"/>
                </a:cubicBezTo>
                <a:cubicBezTo>
                  <a:pt x="343" y="138"/>
                  <a:pt x="344" y="130"/>
                  <a:pt x="345" y="130"/>
                </a:cubicBezTo>
                <a:cubicBezTo>
                  <a:pt x="345" y="134"/>
                  <a:pt x="346" y="141"/>
                  <a:pt x="345" y="144"/>
                </a:cubicBezTo>
                <a:cubicBezTo>
                  <a:pt x="343" y="150"/>
                  <a:pt x="343" y="137"/>
                  <a:pt x="342" y="135"/>
                </a:cubicBezTo>
                <a:cubicBezTo>
                  <a:pt x="344" y="159"/>
                  <a:pt x="344" y="159"/>
                  <a:pt x="344" y="159"/>
                </a:cubicBezTo>
                <a:cubicBezTo>
                  <a:pt x="343" y="158"/>
                  <a:pt x="343" y="158"/>
                  <a:pt x="343" y="158"/>
                </a:cubicBezTo>
                <a:cubicBezTo>
                  <a:pt x="344" y="160"/>
                  <a:pt x="344" y="164"/>
                  <a:pt x="344" y="167"/>
                </a:cubicBezTo>
                <a:cubicBezTo>
                  <a:pt x="343" y="169"/>
                  <a:pt x="342" y="163"/>
                  <a:pt x="343" y="160"/>
                </a:cubicBezTo>
                <a:cubicBezTo>
                  <a:pt x="341" y="172"/>
                  <a:pt x="346" y="182"/>
                  <a:pt x="342" y="193"/>
                </a:cubicBezTo>
                <a:cubicBezTo>
                  <a:pt x="343" y="200"/>
                  <a:pt x="343" y="200"/>
                  <a:pt x="343" y="200"/>
                </a:cubicBezTo>
                <a:cubicBezTo>
                  <a:pt x="343" y="200"/>
                  <a:pt x="342" y="202"/>
                  <a:pt x="342" y="200"/>
                </a:cubicBezTo>
                <a:cubicBezTo>
                  <a:pt x="343" y="207"/>
                  <a:pt x="343" y="207"/>
                  <a:pt x="343" y="207"/>
                </a:cubicBezTo>
                <a:cubicBezTo>
                  <a:pt x="343" y="220"/>
                  <a:pt x="340" y="211"/>
                  <a:pt x="340" y="215"/>
                </a:cubicBezTo>
                <a:cubicBezTo>
                  <a:pt x="340" y="214"/>
                  <a:pt x="340" y="214"/>
                  <a:pt x="340" y="214"/>
                </a:cubicBezTo>
                <a:cubicBezTo>
                  <a:pt x="339" y="218"/>
                  <a:pt x="338" y="221"/>
                  <a:pt x="338" y="218"/>
                </a:cubicBezTo>
                <a:cubicBezTo>
                  <a:pt x="339" y="232"/>
                  <a:pt x="339" y="232"/>
                  <a:pt x="339" y="232"/>
                </a:cubicBezTo>
                <a:cubicBezTo>
                  <a:pt x="339" y="232"/>
                  <a:pt x="339" y="232"/>
                  <a:pt x="339" y="232"/>
                </a:cubicBezTo>
                <a:cubicBezTo>
                  <a:pt x="341" y="238"/>
                  <a:pt x="340" y="258"/>
                  <a:pt x="344" y="257"/>
                </a:cubicBezTo>
                <a:cubicBezTo>
                  <a:pt x="344" y="261"/>
                  <a:pt x="343" y="264"/>
                  <a:pt x="342" y="262"/>
                </a:cubicBezTo>
                <a:cubicBezTo>
                  <a:pt x="342" y="272"/>
                  <a:pt x="340" y="260"/>
                  <a:pt x="340" y="276"/>
                </a:cubicBezTo>
                <a:cubicBezTo>
                  <a:pt x="339" y="276"/>
                  <a:pt x="339" y="274"/>
                  <a:pt x="339" y="272"/>
                </a:cubicBezTo>
                <a:cubicBezTo>
                  <a:pt x="339" y="276"/>
                  <a:pt x="339" y="278"/>
                  <a:pt x="339" y="279"/>
                </a:cubicBezTo>
                <a:cubicBezTo>
                  <a:pt x="339" y="278"/>
                  <a:pt x="338" y="279"/>
                  <a:pt x="338" y="280"/>
                </a:cubicBezTo>
                <a:cubicBezTo>
                  <a:pt x="339" y="280"/>
                  <a:pt x="339" y="287"/>
                  <a:pt x="338" y="290"/>
                </a:cubicBezTo>
                <a:cubicBezTo>
                  <a:pt x="336" y="284"/>
                  <a:pt x="336" y="284"/>
                  <a:pt x="336" y="284"/>
                </a:cubicBezTo>
                <a:cubicBezTo>
                  <a:pt x="337" y="288"/>
                  <a:pt x="337" y="291"/>
                  <a:pt x="337" y="298"/>
                </a:cubicBezTo>
                <a:cubicBezTo>
                  <a:pt x="335" y="293"/>
                  <a:pt x="335" y="293"/>
                  <a:pt x="335" y="293"/>
                </a:cubicBezTo>
                <a:cubicBezTo>
                  <a:pt x="335" y="304"/>
                  <a:pt x="338" y="294"/>
                  <a:pt x="337" y="307"/>
                </a:cubicBezTo>
                <a:cubicBezTo>
                  <a:pt x="338" y="295"/>
                  <a:pt x="338" y="295"/>
                  <a:pt x="338" y="295"/>
                </a:cubicBezTo>
                <a:cubicBezTo>
                  <a:pt x="338" y="309"/>
                  <a:pt x="341" y="305"/>
                  <a:pt x="342" y="311"/>
                </a:cubicBezTo>
                <a:cubicBezTo>
                  <a:pt x="343" y="315"/>
                  <a:pt x="343" y="319"/>
                  <a:pt x="343" y="323"/>
                </a:cubicBezTo>
                <a:cubicBezTo>
                  <a:pt x="343" y="326"/>
                  <a:pt x="343" y="326"/>
                  <a:pt x="343" y="326"/>
                </a:cubicBezTo>
                <a:cubicBezTo>
                  <a:pt x="342" y="327"/>
                  <a:pt x="343" y="328"/>
                  <a:pt x="342" y="329"/>
                </a:cubicBezTo>
                <a:cubicBezTo>
                  <a:pt x="341" y="330"/>
                  <a:pt x="339" y="331"/>
                  <a:pt x="337" y="332"/>
                </a:cubicBezTo>
                <a:cubicBezTo>
                  <a:pt x="330" y="335"/>
                  <a:pt x="323" y="336"/>
                  <a:pt x="318" y="340"/>
                </a:cubicBezTo>
                <a:cubicBezTo>
                  <a:pt x="316" y="339"/>
                  <a:pt x="318" y="338"/>
                  <a:pt x="313" y="337"/>
                </a:cubicBezTo>
                <a:cubicBezTo>
                  <a:pt x="322" y="335"/>
                  <a:pt x="327" y="333"/>
                  <a:pt x="330" y="330"/>
                </a:cubicBezTo>
                <a:cubicBezTo>
                  <a:pt x="334" y="328"/>
                  <a:pt x="336" y="327"/>
                  <a:pt x="337" y="327"/>
                </a:cubicBezTo>
                <a:cubicBezTo>
                  <a:pt x="338" y="327"/>
                  <a:pt x="339" y="327"/>
                  <a:pt x="339" y="327"/>
                </a:cubicBezTo>
                <a:cubicBezTo>
                  <a:pt x="340" y="327"/>
                  <a:pt x="340" y="328"/>
                  <a:pt x="340" y="328"/>
                </a:cubicBezTo>
                <a:cubicBezTo>
                  <a:pt x="340" y="327"/>
                  <a:pt x="340" y="327"/>
                  <a:pt x="341" y="327"/>
                </a:cubicBezTo>
                <a:cubicBezTo>
                  <a:pt x="341" y="327"/>
                  <a:pt x="341" y="327"/>
                  <a:pt x="341" y="326"/>
                </a:cubicBezTo>
                <a:cubicBezTo>
                  <a:pt x="341" y="324"/>
                  <a:pt x="341" y="322"/>
                  <a:pt x="340" y="317"/>
                </a:cubicBezTo>
                <a:cubicBezTo>
                  <a:pt x="340" y="317"/>
                  <a:pt x="339" y="319"/>
                  <a:pt x="339" y="321"/>
                </a:cubicBezTo>
                <a:cubicBezTo>
                  <a:pt x="339" y="322"/>
                  <a:pt x="339" y="324"/>
                  <a:pt x="339" y="325"/>
                </a:cubicBezTo>
                <a:cubicBezTo>
                  <a:pt x="339" y="327"/>
                  <a:pt x="339" y="327"/>
                  <a:pt x="339" y="327"/>
                </a:cubicBezTo>
                <a:cubicBezTo>
                  <a:pt x="339" y="327"/>
                  <a:pt x="339" y="327"/>
                  <a:pt x="339" y="327"/>
                </a:cubicBezTo>
                <a:cubicBezTo>
                  <a:pt x="339" y="327"/>
                  <a:pt x="339" y="327"/>
                  <a:pt x="339" y="327"/>
                </a:cubicBezTo>
                <a:cubicBezTo>
                  <a:pt x="339" y="327"/>
                  <a:pt x="339" y="327"/>
                  <a:pt x="339" y="327"/>
                </a:cubicBezTo>
                <a:cubicBezTo>
                  <a:pt x="341" y="327"/>
                  <a:pt x="339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40" y="327"/>
                  <a:pt x="340" y="327"/>
                  <a:pt x="339" y="327"/>
                </a:cubicBezTo>
                <a:cubicBezTo>
                  <a:pt x="339" y="327"/>
                  <a:pt x="339" y="327"/>
                  <a:pt x="339" y="327"/>
                </a:cubicBezTo>
                <a:cubicBezTo>
                  <a:pt x="339" y="327"/>
                  <a:pt x="339" y="327"/>
                  <a:pt x="339" y="327"/>
                </a:cubicBezTo>
                <a:cubicBezTo>
                  <a:pt x="339" y="327"/>
                  <a:pt x="339" y="327"/>
                  <a:pt x="339" y="327"/>
                </a:cubicBezTo>
                <a:cubicBezTo>
                  <a:pt x="338" y="327"/>
                  <a:pt x="338" y="327"/>
                  <a:pt x="338" y="327"/>
                </a:cubicBezTo>
                <a:cubicBezTo>
                  <a:pt x="339" y="327"/>
                  <a:pt x="339" y="327"/>
                  <a:pt x="339" y="327"/>
                </a:cubicBezTo>
                <a:cubicBezTo>
                  <a:pt x="339" y="327"/>
                  <a:pt x="339" y="327"/>
                  <a:pt x="339" y="327"/>
                </a:cubicBezTo>
                <a:cubicBezTo>
                  <a:pt x="339" y="327"/>
                  <a:pt x="340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39" y="327"/>
                  <a:pt x="343" y="328"/>
                  <a:pt x="337" y="327"/>
                </a:cubicBezTo>
                <a:cubicBezTo>
                  <a:pt x="337" y="327"/>
                  <a:pt x="337" y="327"/>
                  <a:pt x="337" y="327"/>
                </a:cubicBezTo>
                <a:cubicBezTo>
                  <a:pt x="337" y="327"/>
                  <a:pt x="337" y="326"/>
                  <a:pt x="337" y="326"/>
                </a:cubicBezTo>
                <a:cubicBezTo>
                  <a:pt x="337" y="324"/>
                  <a:pt x="336" y="321"/>
                  <a:pt x="336" y="319"/>
                </a:cubicBezTo>
                <a:cubicBezTo>
                  <a:pt x="336" y="320"/>
                  <a:pt x="336" y="321"/>
                  <a:pt x="336" y="323"/>
                </a:cubicBezTo>
                <a:cubicBezTo>
                  <a:pt x="336" y="325"/>
                  <a:pt x="336" y="325"/>
                  <a:pt x="336" y="325"/>
                </a:cubicBezTo>
                <a:cubicBezTo>
                  <a:pt x="336" y="327"/>
                  <a:pt x="336" y="327"/>
                  <a:pt x="336" y="327"/>
                </a:cubicBezTo>
                <a:cubicBezTo>
                  <a:pt x="336" y="327"/>
                  <a:pt x="336" y="327"/>
                  <a:pt x="336" y="327"/>
                </a:cubicBezTo>
                <a:cubicBezTo>
                  <a:pt x="336" y="327"/>
                  <a:pt x="336" y="327"/>
                  <a:pt x="336" y="327"/>
                </a:cubicBezTo>
                <a:cubicBezTo>
                  <a:pt x="336" y="327"/>
                  <a:pt x="336" y="327"/>
                  <a:pt x="336" y="327"/>
                </a:cubicBezTo>
                <a:cubicBezTo>
                  <a:pt x="336" y="327"/>
                  <a:pt x="336" y="327"/>
                  <a:pt x="336" y="327"/>
                </a:cubicBezTo>
                <a:cubicBezTo>
                  <a:pt x="336" y="327"/>
                  <a:pt x="336" y="327"/>
                  <a:pt x="336" y="327"/>
                </a:cubicBezTo>
                <a:cubicBezTo>
                  <a:pt x="336" y="327"/>
                  <a:pt x="336" y="327"/>
                  <a:pt x="336" y="327"/>
                </a:cubicBezTo>
                <a:cubicBezTo>
                  <a:pt x="344" y="328"/>
                  <a:pt x="338" y="327"/>
                  <a:pt x="340" y="327"/>
                </a:cubicBezTo>
                <a:cubicBezTo>
                  <a:pt x="340" y="327"/>
                  <a:pt x="340" y="327"/>
                  <a:pt x="340" y="327"/>
                </a:cubicBezTo>
                <a:cubicBezTo>
                  <a:pt x="339" y="327"/>
                  <a:pt x="339" y="327"/>
                  <a:pt x="338" y="326"/>
                </a:cubicBezTo>
                <a:cubicBezTo>
                  <a:pt x="338" y="326"/>
                  <a:pt x="338" y="326"/>
                  <a:pt x="337" y="326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6" y="325"/>
                  <a:pt x="336" y="325"/>
                  <a:pt x="336" y="325"/>
                </a:cubicBezTo>
                <a:cubicBezTo>
                  <a:pt x="336" y="325"/>
                  <a:pt x="336" y="325"/>
                  <a:pt x="336" y="325"/>
                </a:cubicBezTo>
                <a:cubicBezTo>
                  <a:pt x="335" y="326"/>
                  <a:pt x="333" y="326"/>
                  <a:pt x="332" y="327"/>
                </a:cubicBezTo>
                <a:cubicBezTo>
                  <a:pt x="327" y="328"/>
                  <a:pt x="321" y="329"/>
                  <a:pt x="318" y="330"/>
                </a:cubicBezTo>
                <a:cubicBezTo>
                  <a:pt x="315" y="331"/>
                  <a:pt x="306" y="334"/>
                  <a:pt x="302" y="334"/>
                </a:cubicBezTo>
                <a:cubicBezTo>
                  <a:pt x="303" y="335"/>
                  <a:pt x="285" y="338"/>
                  <a:pt x="291" y="340"/>
                </a:cubicBezTo>
                <a:cubicBezTo>
                  <a:pt x="279" y="342"/>
                  <a:pt x="283" y="337"/>
                  <a:pt x="272" y="341"/>
                </a:cubicBezTo>
                <a:cubicBezTo>
                  <a:pt x="276" y="339"/>
                  <a:pt x="264" y="340"/>
                  <a:pt x="269" y="338"/>
                </a:cubicBezTo>
                <a:cubicBezTo>
                  <a:pt x="273" y="340"/>
                  <a:pt x="286" y="335"/>
                  <a:pt x="292" y="333"/>
                </a:cubicBezTo>
                <a:cubicBezTo>
                  <a:pt x="286" y="334"/>
                  <a:pt x="280" y="334"/>
                  <a:pt x="274" y="334"/>
                </a:cubicBezTo>
                <a:cubicBezTo>
                  <a:pt x="278" y="334"/>
                  <a:pt x="272" y="336"/>
                  <a:pt x="270" y="337"/>
                </a:cubicBezTo>
                <a:cubicBezTo>
                  <a:pt x="267" y="335"/>
                  <a:pt x="267" y="335"/>
                  <a:pt x="267" y="335"/>
                </a:cubicBezTo>
                <a:cubicBezTo>
                  <a:pt x="265" y="340"/>
                  <a:pt x="236" y="334"/>
                  <a:pt x="227" y="339"/>
                </a:cubicBezTo>
                <a:cubicBezTo>
                  <a:pt x="233" y="339"/>
                  <a:pt x="238" y="340"/>
                  <a:pt x="240" y="338"/>
                </a:cubicBezTo>
                <a:cubicBezTo>
                  <a:pt x="251" y="338"/>
                  <a:pt x="238" y="341"/>
                  <a:pt x="243" y="342"/>
                </a:cubicBezTo>
                <a:cubicBezTo>
                  <a:pt x="227" y="345"/>
                  <a:pt x="203" y="343"/>
                  <a:pt x="185" y="346"/>
                </a:cubicBezTo>
                <a:cubicBezTo>
                  <a:pt x="189" y="345"/>
                  <a:pt x="197" y="345"/>
                  <a:pt x="197" y="343"/>
                </a:cubicBezTo>
                <a:cubicBezTo>
                  <a:pt x="184" y="343"/>
                  <a:pt x="169" y="347"/>
                  <a:pt x="154" y="348"/>
                </a:cubicBezTo>
                <a:cubicBezTo>
                  <a:pt x="157" y="346"/>
                  <a:pt x="157" y="346"/>
                  <a:pt x="157" y="346"/>
                </a:cubicBezTo>
                <a:cubicBezTo>
                  <a:pt x="144" y="348"/>
                  <a:pt x="152" y="345"/>
                  <a:pt x="138" y="346"/>
                </a:cubicBezTo>
                <a:cubicBezTo>
                  <a:pt x="139" y="346"/>
                  <a:pt x="140" y="347"/>
                  <a:pt x="137" y="347"/>
                </a:cubicBezTo>
                <a:cubicBezTo>
                  <a:pt x="126" y="346"/>
                  <a:pt x="136" y="345"/>
                  <a:pt x="129" y="344"/>
                </a:cubicBezTo>
                <a:cubicBezTo>
                  <a:pt x="115" y="347"/>
                  <a:pt x="122" y="341"/>
                  <a:pt x="105" y="342"/>
                </a:cubicBezTo>
                <a:cubicBezTo>
                  <a:pt x="106" y="342"/>
                  <a:pt x="106" y="342"/>
                  <a:pt x="106" y="342"/>
                </a:cubicBezTo>
                <a:cubicBezTo>
                  <a:pt x="93" y="342"/>
                  <a:pt x="75" y="338"/>
                  <a:pt x="61" y="335"/>
                </a:cubicBezTo>
                <a:cubicBezTo>
                  <a:pt x="62" y="336"/>
                  <a:pt x="73" y="337"/>
                  <a:pt x="72" y="339"/>
                </a:cubicBezTo>
                <a:cubicBezTo>
                  <a:pt x="66" y="338"/>
                  <a:pt x="59" y="338"/>
                  <a:pt x="53" y="337"/>
                </a:cubicBezTo>
                <a:cubicBezTo>
                  <a:pt x="52" y="336"/>
                  <a:pt x="45" y="335"/>
                  <a:pt x="50" y="334"/>
                </a:cubicBezTo>
                <a:cubicBezTo>
                  <a:pt x="52" y="335"/>
                  <a:pt x="54" y="335"/>
                  <a:pt x="56" y="336"/>
                </a:cubicBezTo>
                <a:cubicBezTo>
                  <a:pt x="54" y="334"/>
                  <a:pt x="54" y="334"/>
                  <a:pt x="54" y="334"/>
                </a:cubicBezTo>
                <a:cubicBezTo>
                  <a:pt x="37" y="332"/>
                  <a:pt x="54" y="338"/>
                  <a:pt x="54" y="340"/>
                </a:cubicBezTo>
                <a:cubicBezTo>
                  <a:pt x="45" y="337"/>
                  <a:pt x="42" y="339"/>
                  <a:pt x="36" y="337"/>
                </a:cubicBezTo>
                <a:cubicBezTo>
                  <a:pt x="33" y="334"/>
                  <a:pt x="48" y="338"/>
                  <a:pt x="41" y="334"/>
                </a:cubicBezTo>
                <a:cubicBezTo>
                  <a:pt x="39" y="333"/>
                  <a:pt x="37" y="333"/>
                  <a:pt x="35" y="332"/>
                </a:cubicBezTo>
                <a:cubicBezTo>
                  <a:pt x="33" y="331"/>
                  <a:pt x="30" y="330"/>
                  <a:pt x="29" y="329"/>
                </a:cubicBezTo>
                <a:cubicBezTo>
                  <a:pt x="27" y="329"/>
                  <a:pt x="24" y="327"/>
                  <a:pt x="24" y="325"/>
                </a:cubicBezTo>
                <a:cubicBezTo>
                  <a:pt x="23" y="323"/>
                  <a:pt x="23" y="323"/>
                  <a:pt x="23" y="323"/>
                </a:cubicBezTo>
                <a:cubicBezTo>
                  <a:pt x="22" y="322"/>
                  <a:pt x="22" y="321"/>
                  <a:pt x="21" y="320"/>
                </a:cubicBezTo>
                <a:cubicBezTo>
                  <a:pt x="23" y="315"/>
                  <a:pt x="22" y="307"/>
                  <a:pt x="21" y="299"/>
                </a:cubicBezTo>
                <a:cubicBezTo>
                  <a:pt x="21" y="291"/>
                  <a:pt x="20" y="284"/>
                  <a:pt x="22" y="284"/>
                </a:cubicBezTo>
                <a:cubicBezTo>
                  <a:pt x="22" y="285"/>
                  <a:pt x="20" y="282"/>
                  <a:pt x="21" y="277"/>
                </a:cubicBezTo>
                <a:cubicBezTo>
                  <a:pt x="22" y="280"/>
                  <a:pt x="22" y="280"/>
                  <a:pt x="22" y="280"/>
                </a:cubicBezTo>
                <a:cubicBezTo>
                  <a:pt x="22" y="267"/>
                  <a:pt x="18" y="268"/>
                  <a:pt x="18" y="260"/>
                </a:cubicBezTo>
                <a:cubicBezTo>
                  <a:pt x="19" y="260"/>
                  <a:pt x="19" y="262"/>
                  <a:pt x="20" y="263"/>
                </a:cubicBezTo>
                <a:cubicBezTo>
                  <a:pt x="20" y="246"/>
                  <a:pt x="14" y="237"/>
                  <a:pt x="17" y="220"/>
                </a:cubicBezTo>
                <a:cubicBezTo>
                  <a:pt x="17" y="220"/>
                  <a:pt x="17" y="221"/>
                  <a:pt x="17" y="223"/>
                </a:cubicBezTo>
                <a:cubicBezTo>
                  <a:pt x="18" y="223"/>
                  <a:pt x="18" y="220"/>
                  <a:pt x="17" y="215"/>
                </a:cubicBezTo>
                <a:cubicBezTo>
                  <a:pt x="15" y="221"/>
                  <a:pt x="15" y="221"/>
                  <a:pt x="15" y="221"/>
                </a:cubicBezTo>
                <a:cubicBezTo>
                  <a:pt x="11" y="212"/>
                  <a:pt x="17" y="197"/>
                  <a:pt x="16" y="183"/>
                </a:cubicBezTo>
                <a:cubicBezTo>
                  <a:pt x="17" y="184"/>
                  <a:pt x="17" y="194"/>
                  <a:pt x="18" y="189"/>
                </a:cubicBezTo>
                <a:cubicBezTo>
                  <a:pt x="18" y="180"/>
                  <a:pt x="14" y="181"/>
                  <a:pt x="16" y="170"/>
                </a:cubicBezTo>
                <a:cubicBezTo>
                  <a:pt x="17" y="175"/>
                  <a:pt x="19" y="173"/>
                  <a:pt x="19" y="178"/>
                </a:cubicBezTo>
                <a:cubicBezTo>
                  <a:pt x="20" y="171"/>
                  <a:pt x="21" y="166"/>
                  <a:pt x="19" y="163"/>
                </a:cubicBezTo>
                <a:cubicBezTo>
                  <a:pt x="20" y="161"/>
                  <a:pt x="20" y="161"/>
                  <a:pt x="21" y="160"/>
                </a:cubicBezTo>
                <a:cubicBezTo>
                  <a:pt x="20" y="156"/>
                  <a:pt x="21" y="149"/>
                  <a:pt x="21" y="144"/>
                </a:cubicBezTo>
                <a:cubicBezTo>
                  <a:pt x="22" y="145"/>
                  <a:pt x="22" y="145"/>
                  <a:pt x="22" y="145"/>
                </a:cubicBezTo>
                <a:cubicBezTo>
                  <a:pt x="18" y="136"/>
                  <a:pt x="22" y="130"/>
                  <a:pt x="23" y="119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3" y="116"/>
                  <a:pt x="22" y="108"/>
                  <a:pt x="25" y="100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25" y="97"/>
                  <a:pt x="28" y="85"/>
                  <a:pt x="26" y="79"/>
                </a:cubicBezTo>
                <a:cubicBezTo>
                  <a:pt x="27" y="76"/>
                  <a:pt x="29" y="85"/>
                  <a:pt x="29" y="74"/>
                </a:cubicBezTo>
                <a:cubicBezTo>
                  <a:pt x="29" y="72"/>
                  <a:pt x="28" y="63"/>
                  <a:pt x="30" y="60"/>
                </a:cubicBezTo>
                <a:cubicBezTo>
                  <a:pt x="31" y="60"/>
                  <a:pt x="31" y="62"/>
                  <a:pt x="30" y="64"/>
                </a:cubicBezTo>
                <a:cubicBezTo>
                  <a:pt x="30" y="66"/>
                  <a:pt x="30" y="65"/>
                  <a:pt x="30" y="64"/>
                </a:cubicBezTo>
                <a:cubicBezTo>
                  <a:pt x="31" y="68"/>
                  <a:pt x="31" y="68"/>
                  <a:pt x="31" y="68"/>
                </a:cubicBezTo>
                <a:cubicBezTo>
                  <a:pt x="32" y="60"/>
                  <a:pt x="30" y="61"/>
                  <a:pt x="31" y="52"/>
                </a:cubicBezTo>
                <a:cubicBezTo>
                  <a:pt x="32" y="51"/>
                  <a:pt x="32" y="55"/>
                  <a:pt x="33" y="57"/>
                </a:cubicBezTo>
                <a:cubicBezTo>
                  <a:pt x="33" y="45"/>
                  <a:pt x="33" y="34"/>
                  <a:pt x="33" y="23"/>
                </a:cubicBezTo>
                <a:cubicBezTo>
                  <a:pt x="32" y="22"/>
                  <a:pt x="31" y="26"/>
                  <a:pt x="30" y="23"/>
                </a:cubicBezTo>
                <a:cubicBezTo>
                  <a:pt x="29" y="34"/>
                  <a:pt x="29" y="34"/>
                  <a:pt x="29" y="34"/>
                </a:cubicBezTo>
                <a:cubicBezTo>
                  <a:pt x="26" y="40"/>
                  <a:pt x="27" y="28"/>
                  <a:pt x="27" y="23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6" y="31"/>
                  <a:pt x="26" y="30"/>
                </a:cubicBezTo>
                <a:cubicBezTo>
                  <a:pt x="25" y="36"/>
                  <a:pt x="25" y="36"/>
                  <a:pt x="25" y="36"/>
                </a:cubicBezTo>
                <a:cubicBezTo>
                  <a:pt x="24" y="20"/>
                  <a:pt x="21" y="53"/>
                  <a:pt x="20" y="35"/>
                </a:cubicBezTo>
                <a:cubicBezTo>
                  <a:pt x="20" y="40"/>
                  <a:pt x="21" y="45"/>
                  <a:pt x="22" y="47"/>
                </a:cubicBezTo>
                <a:cubicBezTo>
                  <a:pt x="22" y="55"/>
                  <a:pt x="21" y="53"/>
                  <a:pt x="20" y="56"/>
                </a:cubicBezTo>
                <a:cubicBezTo>
                  <a:pt x="19" y="44"/>
                  <a:pt x="19" y="44"/>
                  <a:pt x="19" y="44"/>
                </a:cubicBezTo>
                <a:cubicBezTo>
                  <a:pt x="18" y="63"/>
                  <a:pt x="17" y="42"/>
                  <a:pt x="15" y="55"/>
                </a:cubicBezTo>
                <a:cubicBezTo>
                  <a:pt x="15" y="71"/>
                  <a:pt x="9" y="80"/>
                  <a:pt x="9" y="88"/>
                </a:cubicBezTo>
                <a:cubicBezTo>
                  <a:pt x="8" y="104"/>
                  <a:pt x="11" y="82"/>
                  <a:pt x="11" y="92"/>
                </a:cubicBezTo>
                <a:cubicBezTo>
                  <a:pt x="11" y="100"/>
                  <a:pt x="10" y="96"/>
                  <a:pt x="9" y="101"/>
                </a:cubicBezTo>
                <a:cubicBezTo>
                  <a:pt x="12" y="105"/>
                  <a:pt x="12" y="105"/>
                  <a:pt x="12" y="105"/>
                </a:cubicBezTo>
                <a:cubicBezTo>
                  <a:pt x="11" y="115"/>
                  <a:pt x="9" y="106"/>
                  <a:pt x="10" y="111"/>
                </a:cubicBezTo>
                <a:cubicBezTo>
                  <a:pt x="8" y="119"/>
                  <a:pt x="9" y="109"/>
                  <a:pt x="7" y="107"/>
                </a:cubicBezTo>
                <a:cubicBezTo>
                  <a:pt x="8" y="109"/>
                  <a:pt x="8" y="117"/>
                  <a:pt x="7" y="121"/>
                </a:cubicBezTo>
                <a:cubicBezTo>
                  <a:pt x="6" y="121"/>
                  <a:pt x="7" y="110"/>
                  <a:pt x="6" y="117"/>
                </a:cubicBezTo>
                <a:cubicBezTo>
                  <a:pt x="6" y="142"/>
                  <a:pt x="3" y="148"/>
                  <a:pt x="3" y="170"/>
                </a:cubicBezTo>
                <a:cubicBezTo>
                  <a:pt x="2" y="168"/>
                  <a:pt x="2" y="168"/>
                  <a:pt x="2" y="168"/>
                </a:cubicBezTo>
                <a:cubicBezTo>
                  <a:pt x="2" y="171"/>
                  <a:pt x="3" y="173"/>
                  <a:pt x="2" y="175"/>
                </a:cubicBezTo>
                <a:cubicBezTo>
                  <a:pt x="1" y="174"/>
                  <a:pt x="1" y="174"/>
                  <a:pt x="1" y="174"/>
                </a:cubicBezTo>
                <a:cubicBezTo>
                  <a:pt x="1" y="177"/>
                  <a:pt x="3" y="200"/>
                  <a:pt x="2" y="214"/>
                </a:cubicBezTo>
                <a:cubicBezTo>
                  <a:pt x="1" y="207"/>
                  <a:pt x="1" y="207"/>
                  <a:pt x="1" y="207"/>
                </a:cubicBezTo>
                <a:cubicBezTo>
                  <a:pt x="2" y="220"/>
                  <a:pt x="2" y="220"/>
                  <a:pt x="2" y="220"/>
                </a:cubicBezTo>
                <a:cubicBezTo>
                  <a:pt x="0" y="219"/>
                  <a:pt x="0" y="219"/>
                  <a:pt x="0" y="219"/>
                </a:cubicBezTo>
                <a:cubicBezTo>
                  <a:pt x="2" y="223"/>
                  <a:pt x="1" y="239"/>
                  <a:pt x="2" y="251"/>
                </a:cubicBezTo>
                <a:cubicBezTo>
                  <a:pt x="1" y="251"/>
                  <a:pt x="1" y="251"/>
                  <a:pt x="1" y="251"/>
                </a:cubicBezTo>
                <a:cubicBezTo>
                  <a:pt x="2" y="259"/>
                  <a:pt x="2" y="259"/>
                  <a:pt x="2" y="259"/>
                </a:cubicBezTo>
                <a:cubicBezTo>
                  <a:pt x="1" y="256"/>
                  <a:pt x="1" y="256"/>
                  <a:pt x="1" y="256"/>
                </a:cubicBezTo>
                <a:cubicBezTo>
                  <a:pt x="1" y="264"/>
                  <a:pt x="4" y="272"/>
                  <a:pt x="3" y="281"/>
                </a:cubicBezTo>
                <a:cubicBezTo>
                  <a:pt x="4" y="275"/>
                  <a:pt x="1" y="274"/>
                  <a:pt x="0" y="275"/>
                </a:cubicBezTo>
                <a:close/>
                <a:moveTo>
                  <a:pt x="270" y="354"/>
                </a:moveTo>
                <a:cubicBezTo>
                  <a:pt x="273" y="354"/>
                  <a:pt x="273" y="354"/>
                  <a:pt x="273" y="354"/>
                </a:cubicBezTo>
                <a:cubicBezTo>
                  <a:pt x="272" y="354"/>
                  <a:pt x="271" y="354"/>
                  <a:pt x="270" y="354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5" y="354"/>
                  <a:pt x="267" y="354"/>
                  <a:pt x="270" y="354"/>
                </a:cubicBezTo>
                <a:close/>
                <a:moveTo>
                  <a:pt x="245" y="2"/>
                </a:moveTo>
                <a:cubicBezTo>
                  <a:pt x="253" y="2"/>
                  <a:pt x="253" y="2"/>
                  <a:pt x="253" y="2"/>
                </a:cubicBezTo>
                <a:cubicBezTo>
                  <a:pt x="251" y="2"/>
                  <a:pt x="245" y="2"/>
                  <a:pt x="248" y="1"/>
                </a:cubicBezTo>
                <a:cubicBezTo>
                  <a:pt x="247" y="2"/>
                  <a:pt x="243" y="2"/>
                  <a:pt x="245" y="2"/>
                </a:cubicBezTo>
                <a:close/>
                <a:moveTo>
                  <a:pt x="257" y="342"/>
                </a:moveTo>
                <a:cubicBezTo>
                  <a:pt x="261" y="341"/>
                  <a:pt x="261" y="341"/>
                  <a:pt x="261" y="341"/>
                </a:cubicBezTo>
                <a:cubicBezTo>
                  <a:pt x="264" y="342"/>
                  <a:pt x="264" y="342"/>
                  <a:pt x="264" y="342"/>
                </a:cubicBezTo>
                <a:lnTo>
                  <a:pt x="257" y="342"/>
                </a:lnTo>
                <a:close/>
                <a:moveTo>
                  <a:pt x="188" y="345"/>
                </a:moveTo>
                <a:cubicBezTo>
                  <a:pt x="195" y="344"/>
                  <a:pt x="195" y="344"/>
                  <a:pt x="195" y="344"/>
                </a:cubicBezTo>
                <a:cubicBezTo>
                  <a:pt x="196" y="344"/>
                  <a:pt x="196" y="344"/>
                  <a:pt x="196" y="344"/>
                </a:cubicBezTo>
                <a:cubicBezTo>
                  <a:pt x="189" y="345"/>
                  <a:pt x="189" y="345"/>
                  <a:pt x="189" y="345"/>
                </a:cubicBezTo>
                <a:lnTo>
                  <a:pt x="188" y="345"/>
                </a:lnTo>
                <a:close/>
                <a:moveTo>
                  <a:pt x="92" y="355"/>
                </a:moveTo>
                <a:cubicBezTo>
                  <a:pt x="97" y="353"/>
                  <a:pt x="99" y="355"/>
                  <a:pt x="105" y="355"/>
                </a:cubicBezTo>
                <a:cubicBezTo>
                  <a:pt x="105" y="354"/>
                  <a:pt x="106" y="354"/>
                  <a:pt x="106" y="354"/>
                </a:cubicBezTo>
                <a:cubicBezTo>
                  <a:pt x="106" y="355"/>
                  <a:pt x="105" y="355"/>
                  <a:pt x="105" y="355"/>
                </a:cubicBezTo>
                <a:cubicBezTo>
                  <a:pt x="101" y="355"/>
                  <a:pt x="97" y="357"/>
                  <a:pt x="92" y="355"/>
                </a:cubicBezTo>
                <a:close/>
                <a:moveTo>
                  <a:pt x="252" y="353"/>
                </a:moveTo>
                <a:cubicBezTo>
                  <a:pt x="252" y="354"/>
                  <a:pt x="243" y="355"/>
                  <a:pt x="241" y="356"/>
                </a:cubicBezTo>
                <a:cubicBezTo>
                  <a:pt x="237" y="356"/>
                  <a:pt x="242" y="355"/>
                  <a:pt x="243" y="354"/>
                </a:cubicBezTo>
                <a:cubicBezTo>
                  <a:pt x="241" y="354"/>
                  <a:pt x="240" y="354"/>
                  <a:pt x="238" y="354"/>
                </a:cubicBezTo>
                <a:cubicBezTo>
                  <a:pt x="239" y="351"/>
                  <a:pt x="244" y="355"/>
                  <a:pt x="252" y="353"/>
                </a:cubicBezTo>
                <a:close/>
                <a:moveTo>
                  <a:pt x="352" y="255"/>
                </a:moveTo>
                <a:cubicBezTo>
                  <a:pt x="353" y="262"/>
                  <a:pt x="353" y="262"/>
                  <a:pt x="353" y="262"/>
                </a:cubicBezTo>
                <a:cubicBezTo>
                  <a:pt x="353" y="260"/>
                  <a:pt x="353" y="260"/>
                  <a:pt x="353" y="260"/>
                </a:cubicBezTo>
                <a:lnTo>
                  <a:pt x="352" y="255"/>
                </a:lnTo>
                <a:close/>
                <a:moveTo>
                  <a:pt x="354" y="220"/>
                </a:moveTo>
                <a:cubicBezTo>
                  <a:pt x="355" y="212"/>
                  <a:pt x="353" y="205"/>
                  <a:pt x="352" y="207"/>
                </a:cubicBezTo>
                <a:cubicBezTo>
                  <a:pt x="352" y="214"/>
                  <a:pt x="351" y="224"/>
                  <a:pt x="353" y="227"/>
                </a:cubicBezTo>
                <a:cubicBezTo>
                  <a:pt x="352" y="224"/>
                  <a:pt x="355" y="230"/>
                  <a:pt x="354" y="220"/>
                </a:cubicBezTo>
                <a:close/>
                <a:moveTo>
                  <a:pt x="165" y="353"/>
                </a:moveTo>
                <a:cubicBezTo>
                  <a:pt x="170" y="353"/>
                  <a:pt x="177" y="350"/>
                  <a:pt x="187" y="351"/>
                </a:cubicBezTo>
                <a:cubicBezTo>
                  <a:pt x="180" y="352"/>
                  <a:pt x="180" y="352"/>
                  <a:pt x="180" y="352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80" y="354"/>
                  <a:pt x="180" y="354"/>
                  <a:pt x="180" y="354"/>
                </a:cubicBezTo>
                <a:cubicBezTo>
                  <a:pt x="182" y="350"/>
                  <a:pt x="170" y="353"/>
                  <a:pt x="165" y="353"/>
                </a:cubicBezTo>
                <a:close/>
                <a:moveTo>
                  <a:pt x="354" y="153"/>
                </a:moveTo>
                <a:cubicBezTo>
                  <a:pt x="354" y="150"/>
                  <a:pt x="353" y="140"/>
                  <a:pt x="351" y="141"/>
                </a:cubicBezTo>
                <a:cubicBezTo>
                  <a:pt x="352" y="139"/>
                  <a:pt x="353" y="152"/>
                  <a:pt x="354" y="159"/>
                </a:cubicBezTo>
                <a:cubicBezTo>
                  <a:pt x="354" y="156"/>
                  <a:pt x="354" y="155"/>
                  <a:pt x="354" y="153"/>
                </a:cubicBezTo>
                <a:close/>
                <a:moveTo>
                  <a:pt x="351" y="157"/>
                </a:moveTo>
                <a:cubicBezTo>
                  <a:pt x="351" y="160"/>
                  <a:pt x="350" y="159"/>
                  <a:pt x="350" y="166"/>
                </a:cubicBezTo>
                <a:cubicBezTo>
                  <a:pt x="352" y="165"/>
                  <a:pt x="355" y="168"/>
                  <a:pt x="353" y="177"/>
                </a:cubicBezTo>
                <a:cubicBezTo>
                  <a:pt x="351" y="170"/>
                  <a:pt x="350" y="169"/>
                  <a:pt x="350" y="159"/>
                </a:cubicBezTo>
                <a:lnTo>
                  <a:pt x="351" y="157"/>
                </a:lnTo>
                <a:close/>
                <a:moveTo>
                  <a:pt x="355" y="174"/>
                </a:moveTo>
                <a:cubicBezTo>
                  <a:pt x="354" y="186"/>
                  <a:pt x="354" y="186"/>
                  <a:pt x="354" y="186"/>
                </a:cubicBezTo>
                <a:cubicBezTo>
                  <a:pt x="352" y="179"/>
                  <a:pt x="354" y="178"/>
                  <a:pt x="355" y="174"/>
                </a:cubicBezTo>
                <a:cubicBezTo>
                  <a:pt x="356" y="170"/>
                  <a:pt x="356" y="170"/>
                  <a:pt x="356" y="170"/>
                </a:cubicBezTo>
                <a:cubicBezTo>
                  <a:pt x="356" y="171"/>
                  <a:pt x="356" y="173"/>
                  <a:pt x="355" y="174"/>
                </a:cubicBezTo>
                <a:close/>
                <a:moveTo>
                  <a:pt x="356" y="82"/>
                </a:moveTo>
                <a:cubicBezTo>
                  <a:pt x="357" y="86"/>
                  <a:pt x="357" y="86"/>
                  <a:pt x="357" y="86"/>
                </a:cubicBezTo>
                <a:cubicBezTo>
                  <a:pt x="357" y="85"/>
                  <a:pt x="357" y="86"/>
                  <a:pt x="357" y="90"/>
                </a:cubicBezTo>
                <a:cubicBezTo>
                  <a:pt x="357" y="86"/>
                  <a:pt x="357" y="86"/>
                  <a:pt x="357" y="86"/>
                </a:cubicBezTo>
                <a:cubicBezTo>
                  <a:pt x="356" y="87"/>
                  <a:pt x="355" y="91"/>
                  <a:pt x="356" y="82"/>
                </a:cubicBezTo>
                <a:close/>
                <a:moveTo>
                  <a:pt x="355" y="161"/>
                </a:moveTo>
                <a:cubicBezTo>
                  <a:pt x="355" y="150"/>
                  <a:pt x="355" y="150"/>
                  <a:pt x="355" y="150"/>
                </a:cubicBezTo>
                <a:cubicBezTo>
                  <a:pt x="355" y="153"/>
                  <a:pt x="354" y="161"/>
                  <a:pt x="355" y="161"/>
                </a:cubicBezTo>
                <a:close/>
                <a:moveTo>
                  <a:pt x="354" y="104"/>
                </a:moveTo>
                <a:cubicBezTo>
                  <a:pt x="354" y="106"/>
                  <a:pt x="354" y="93"/>
                  <a:pt x="354" y="88"/>
                </a:cubicBezTo>
                <a:cubicBezTo>
                  <a:pt x="355" y="91"/>
                  <a:pt x="355" y="103"/>
                  <a:pt x="354" y="104"/>
                </a:cubicBezTo>
                <a:close/>
                <a:moveTo>
                  <a:pt x="159" y="6"/>
                </a:moveTo>
                <a:cubicBezTo>
                  <a:pt x="163" y="7"/>
                  <a:pt x="163" y="7"/>
                  <a:pt x="163" y="7"/>
                </a:cubicBezTo>
                <a:cubicBezTo>
                  <a:pt x="155" y="8"/>
                  <a:pt x="155" y="8"/>
                  <a:pt x="155" y="8"/>
                </a:cubicBezTo>
                <a:lnTo>
                  <a:pt x="159" y="6"/>
                </a:lnTo>
                <a:close/>
                <a:moveTo>
                  <a:pt x="236" y="7"/>
                </a:moveTo>
                <a:cubicBezTo>
                  <a:pt x="241" y="7"/>
                  <a:pt x="241" y="7"/>
                  <a:pt x="241" y="7"/>
                </a:cubicBezTo>
                <a:cubicBezTo>
                  <a:pt x="242" y="7"/>
                  <a:pt x="242" y="7"/>
                  <a:pt x="242" y="7"/>
                </a:cubicBezTo>
                <a:lnTo>
                  <a:pt x="236" y="7"/>
                </a:lnTo>
                <a:close/>
                <a:moveTo>
                  <a:pt x="325" y="12"/>
                </a:moveTo>
                <a:cubicBezTo>
                  <a:pt x="323" y="12"/>
                  <a:pt x="323" y="12"/>
                  <a:pt x="322" y="11"/>
                </a:cubicBezTo>
                <a:cubicBezTo>
                  <a:pt x="316" y="9"/>
                  <a:pt x="300" y="7"/>
                  <a:pt x="292" y="7"/>
                </a:cubicBezTo>
                <a:cubicBezTo>
                  <a:pt x="288" y="6"/>
                  <a:pt x="299" y="5"/>
                  <a:pt x="302" y="5"/>
                </a:cubicBezTo>
                <a:cubicBezTo>
                  <a:pt x="297" y="10"/>
                  <a:pt x="314" y="5"/>
                  <a:pt x="321" y="8"/>
                </a:cubicBezTo>
                <a:cubicBezTo>
                  <a:pt x="319" y="9"/>
                  <a:pt x="314" y="8"/>
                  <a:pt x="313" y="9"/>
                </a:cubicBezTo>
                <a:cubicBezTo>
                  <a:pt x="315" y="9"/>
                  <a:pt x="320" y="10"/>
                  <a:pt x="323" y="10"/>
                </a:cubicBezTo>
                <a:cubicBezTo>
                  <a:pt x="324" y="10"/>
                  <a:pt x="325" y="10"/>
                  <a:pt x="326" y="10"/>
                </a:cubicBezTo>
                <a:cubicBezTo>
                  <a:pt x="325" y="10"/>
                  <a:pt x="324" y="10"/>
                  <a:pt x="323" y="10"/>
                </a:cubicBezTo>
                <a:cubicBezTo>
                  <a:pt x="322" y="10"/>
                  <a:pt x="322" y="11"/>
                  <a:pt x="322" y="11"/>
                </a:cubicBezTo>
                <a:cubicBezTo>
                  <a:pt x="324" y="12"/>
                  <a:pt x="324" y="12"/>
                  <a:pt x="325" y="12"/>
                </a:cubicBezTo>
                <a:close/>
                <a:moveTo>
                  <a:pt x="349" y="109"/>
                </a:moveTo>
                <a:cubicBezTo>
                  <a:pt x="350" y="111"/>
                  <a:pt x="350" y="106"/>
                  <a:pt x="351" y="113"/>
                </a:cubicBezTo>
                <a:cubicBezTo>
                  <a:pt x="350" y="114"/>
                  <a:pt x="350" y="112"/>
                  <a:pt x="349" y="109"/>
                </a:cubicBezTo>
                <a:cubicBezTo>
                  <a:pt x="349" y="108"/>
                  <a:pt x="349" y="107"/>
                  <a:pt x="349" y="104"/>
                </a:cubicBezTo>
                <a:cubicBezTo>
                  <a:pt x="349" y="106"/>
                  <a:pt x="349" y="107"/>
                  <a:pt x="349" y="109"/>
                </a:cubicBezTo>
                <a:close/>
                <a:moveTo>
                  <a:pt x="346" y="103"/>
                </a:moveTo>
                <a:cubicBezTo>
                  <a:pt x="349" y="118"/>
                  <a:pt x="349" y="118"/>
                  <a:pt x="349" y="118"/>
                </a:cubicBezTo>
                <a:cubicBezTo>
                  <a:pt x="347" y="113"/>
                  <a:pt x="347" y="113"/>
                  <a:pt x="347" y="113"/>
                </a:cubicBezTo>
                <a:cubicBezTo>
                  <a:pt x="348" y="123"/>
                  <a:pt x="348" y="123"/>
                  <a:pt x="348" y="123"/>
                </a:cubicBezTo>
                <a:cubicBezTo>
                  <a:pt x="347" y="122"/>
                  <a:pt x="345" y="112"/>
                  <a:pt x="346" y="103"/>
                </a:cubicBezTo>
                <a:close/>
                <a:moveTo>
                  <a:pt x="347" y="143"/>
                </a:moveTo>
                <a:cubicBezTo>
                  <a:pt x="347" y="126"/>
                  <a:pt x="347" y="126"/>
                  <a:pt x="347" y="126"/>
                </a:cubicBezTo>
                <a:cubicBezTo>
                  <a:pt x="347" y="127"/>
                  <a:pt x="347" y="127"/>
                  <a:pt x="347" y="127"/>
                </a:cubicBezTo>
                <a:cubicBezTo>
                  <a:pt x="347" y="126"/>
                  <a:pt x="347" y="126"/>
                  <a:pt x="347" y="126"/>
                </a:cubicBezTo>
                <a:cubicBezTo>
                  <a:pt x="349" y="129"/>
                  <a:pt x="349" y="129"/>
                  <a:pt x="349" y="129"/>
                </a:cubicBezTo>
                <a:cubicBezTo>
                  <a:pt x="347" y="127"/>
                  <a:pt x="347" y="127"/>
                  <a:pt x="347" y="127"/>
                </a:cubicBezTo>
                <a:lnTo>
                  <a:pt x="347" y="143"/>
                </a:lnTo>
                <a:close/>
                <a:moveTo>
                  <a:pt x="346" y="279"/>
                </a:moveTo>
                <a:cubicBezTo>
                  <a:pt x="345" y="287"/>
                  <a:pt x="345" y="287"/>
                  <a:pt x="345" y="287"/>
                </a:cubicBezTo>
                <a:cubicBezTo>
                  <a:pt x="345" y="286"/>
                  <a:pt x="344" y="278"/>
                  <a:pt x="345" y="271"/>
                </a:cubicBezTo>
                <a:cubicBezTo>
                  <a:pt x="341" y="279"/>
                  <a:pt x="346" y="274"/>
                  <a:pt x="343" y="288"/>
                </a:cubicBezTo>
                <a:cubicBezTo>
                  <a:pt x="344" y="272"/>
                  <a:pt x="341" y="278"/>
                  <a:pt x="340" y="279"/>
                </a:cubicBezTo>
                <a:cubicBezTo>
                  <a:pt x="342" y="282"/>
                  <a:pt x="340" y="303"/>
                  <a:pt x="345" y="297"/>
                </a:cubicBezTo>
                <a:cubicBezTo>
                  <a:pt x="344" y="292"/>
                  <a:pt x="348" y="284"/>
                  <a:pt x="346" y="279"/>
                </a:cubicBezTo>
                <a:close/>
                <a:moveTo>
                  <a:pt x="290" y="342"/>
                </a:moveTo>
                <a:cubicBezTo>
                  <a:pt x="280" y="343"/>
                  <a:pt x="280" y="343"/>
                  <a:pt x="280" y="343"/>
                </a:cubicBezTo>
                <a:cubicBezTo>
                  <a:pt x="291" y="342"/>
                  <a:pt x="291" y="342"/>
                  <a:pt x="291" y="342"/>
                </a:cubicBezTo>
                <a:lnTo>
                  <a:pt x="290" y="342"/>
                </a:lnTo>
                <a:close/>
                <a:moveTo>
                  <a:pt x="29" y="332"/>
                </a:moveTo>
                <a:cubicBezTo>
                  <a:pt x="26" y="331"/>
                  <a:pt x="23" y="330"/>
                  <a:pt x="23" y="327"/>
                </a:cubicBezTo>
                <a:cubicBezTo>
                  <a:pt x="23" y="327"/>
                  <a:pt x="24" y="328"/>
                  <a:pt x="25" y="329"/>
                </a:cubicBezTo>
                <a:cubicBezTo>
                  <a:pt x="26" y="330"/>
                  <a:pt x="27" y="331"/>
                  <a:pt x="29" y="331"/>
                </a:cubicBezTo>
                <a:cubicBezTo>
                  <a:pt x="31" y="333"/>
                  <a:pt x="34" y="335"/>
                  <a:pt x="34" y="335"/>
                </a:cubicBezTo>
                <a:cubicBezTo>
                  <a:pt x="33" y="335"/>
                  <a:pt x="31" y="334"/>
                  <a:pt x="29" y="332"/>
                </a:cubicBezTo>
                <a:close/>
                <a:moveTo>
                  <a:pt x="15" y="229"/>
                </a:moveTo>
                <a:cubicBezTo>
                  <a:pt x="15" y="234"/>
                  <a:pt x="18" y="242"/>
                  <a:pt x="15" y="245"/>
                </a:cubicBezTo>
                <a:cubicBezTo>
                  <a:pt x="14" y="233"/>
                  <a:pt x="14" y="233"/>
                  <a:pt x="14" y="233"/>
                </a:cubicBezTo>
                <a:cubicBezTo>
                  <a:pt x="15" y="231"/>
                  <a:pt x="14" y="227"/>
                  <a:pt x="15" y="229"/>
                </a:cubicBezTo>
                <a:close/>
                <a:moveTo>
                  <a:pt x="17" y="157"/>
                </a:moveTo>
                <a:cubicBezTo>
                  <a:pt x="15" y="153"/>
                  <a:pt x="15" y="153"/>
                  <a:pt x="15" y="153"/>
                </a:cubicBezTo>
                <a:cubicBezTo>
                  <a:pt x="15" y="157"/>
                  <a:pt x="15" y="157"/>
                  <a:pt x="15" y="157"/>
                </a:cubicBezTo>
                <a:lnTo>
                  <a:pt x="17" y="157"/>
                </a:lnTo>
                <a:close/>
                <a:moveTo>
                  <a:pt x="19" y="169"/>
                </a:moveTo>
                <a:cubicBezTo>
                  <a:pt x="19" y="168"/>
                  <a:pt x="19" y="160"/>
                  <a:pt x="18" y="162"/>
                </a:cubicBezTo>
                <a:lnTo>
                  <a:pt x="19" y="169"/>
                </a:lnTo>
                <a:close/>
                <a:moveTo>
                  <a:pt x="21" y="94"/>
                </a:moveTo>
                <a:cubicBezTo>
                  <a:pt x="23" y="98"/>
                  <a:pt x="23" y="98"/>
                  <a:pt x="23" y="98"/>
                </a:cubicBezTo>
                <a:cubicBezTo>
                  <a:pt x="23" y="93"/>
                  <a:pt x="23" y="93"/>
                  <a:pt x="23" y="93"/>
                </a:cubicBezTo>
                <a:lnTo>
                  <a:pt x="21" y="94"/>
                </a:lnTo>
                <a:close/>
                <a:moveTo>
                  <a:pt x="19" y="98"/>
                </a:moveTo>
                <a:cubicBezTo>
                  <a:pt x="19" y="100"/>
                  <a:pt x="19" y="100"/>
                  <a:pt x="20" y="101"/>
                </a:cubicBezTo>
                <a:cubicBezTo>
                  <a:pt x="20" y="103"/>
                  <a:pt x="20" y="108"/>
                  <a:pt x="20" y="112"/>
                </a:cubicBezTo>
                <a:cubicBezTo>
                  <a:pt x="19" y="111"/>
                  <a:pt x="19" y="108"/>
                  <a:pt x="19" y="106"/>
                </a:cubicBezTo>
                <a:cubicBezTo>
                  <a:pt x="19" y="108"/>
                  <a:pt x="18" y="111"/>
                  <a:pt x="18" y="114"/>
                </a:cubicBezTo>
                <a:cubicBezTo>
                  <a:pt x="21" y="110"/>
                  <a:pt x="20" y="113"/>
                  <a:pt x="22" y="113"/>
                </a:cubicBezTo>
                <a:cubicBezTo>
                  <a:pt x="24" y="102"/>
                  <a:pt x="22" y="102"/>
                  <a:pt x="20" y="101"/>
                </a:cubicBezTo>
                <a:cubicBezTo>
                  <a:pt x="20" y="99"/>
                  <a:pt x="19" y="98"/>
                  <a:pt x="19" y="98"/>
                </a:cubicBezTo>
                <a:close/>
                <a:moveTo>
                  <a:pt x="16" y="138"/>
                </a:moveTo>
                <a:cubicBezTo>
                  <a:pt x="17" y="137"/>
                  <a:pt x="17" y="136"/>
                  <a:pt x="17" y="136"/>
                </a:cubicBezTo>
                <a:cubicBezTo>
                  <a:pt x="18" y="129"/>
                  <a:pt x="19" y="122"/>
                  <a:pt x="21" y="129"/>
                </a:cubicBezTo>
                <a:cubicBezTo>
                  <a:pt x="20" y="136"/>
                  <a:pt x="20" y="136"/>
                  <a:pt x="20" y="136"/>
                </a:cubicBezTo>
                <a:cubicBezTo>
                  <a:pt x="20" y="133"/>
                  <a:pt x="20" y="134"/>
                  <a:pt x="20" y="133"/>
                </a:cubicBezTo>
                <a:cubicBezTo>
                  <a:pt x="19" y="138"/>
                  <a:pt x="20" y="141"/>
                  <a:pt x="20" y="145"/>
                </a:cubicBezTo>
                <a:cubicBezTo>
                  <a:pt x="19" y="143"/>
                  <a:pt x="19" y="135"/>
                  <a:pt x="17" y="136"/>
                </a:cubicBezTo>
                <a:cubicBezTo>
                  <a:pt x="17" y="138"/>
                  <a:pt x="17" y="140"/>
                  <a:pt x="16" y="142"/>
                </a:cubicBezTo>
                <a:cubicBezTo>
                  <a:pt x="17" y="143"/>
                  <a:pt x="17" y="144"/>
                  <a:pt x="16" y="146"/>
                </a:cubicBezTo>
                <a:cubicBezTo>
                  <a:pt x="16" y="145"/>
                  <a:pt x="16" y="145"/>
                  <a:pt x="16" y="145"/>
                </a:cubicBezTo>
                <a:cubicBezTo>
                  <a:pt x="16" y="144"/>
                  <a:pt x="16" y="143"/>
                  <a:pt x="16" y="142"/>
                </a:cubicBezTo>
                <a:cubicBezTo>
                  <a:pt x="16" y="140"/>
                  <a:pt x="16" y="139"/>
                  <a:pt x="16" y="138"/>
                </a:cubicBezTo>
                <a:close/>
                <a:moveTo>
                  <a:pt x="18" y="93"/>
                </a:moveTo>
                <a:cubicBezTo>
                  <a:pt x="17" y="92"/>
                  <a:pt x="17" y="93"/>
                  <a:pt x="16" y="91"/>
                </a:cubicBezTo>
                <a:cubicBezTo>
                  <a:pt x="16" y="87"/>
                  <a:pt x="16" y="87"/>
                  <a:pt x="16" y="87"/>
                </a:cubicBezTo>
                <a:cubicBezTo>
                  <a:pt x="17" y="83"/>
                  <a:pt x="18" y="88"/>
                  <a:pt x="18" y="93"/>
                </a:cubicBezTo>
                <a:close/>
                <a:moveTo>
                  <a:pt x="18" y="302"/>
                </a:moveTo>
                <a:cubicBezTo>
                  <a:pt x="18" y="303"/>
                  <a:pt x="19" y="314"/>
                  <a:pt x="21" y="314"/>
                </a:cubicBezTo>
                <a:cubicBezTo>
                  <a:pt x="19" y="317"/>
                  <a:pt x="19" y="317"/>
                  <a:pt x="19" y="317"/>
                </a:cubicBezTo>
                <a:cubicBezTo>
                  <a:pt x="19" y="312"/>
                  <a:pt x="16" y="306"/>
                  <a:pt x="16" y="309"/>
                </a:cubicBezTo>
                <a:cubicBezTo>
                  <a:pt x="17" y="304"/>
                  <a:pt x="16" y="300"/>
                  <a:pt x="18" y="302"/>
                </a:cubicBezTo>
                <a:close/>
                <a:moveTo>
                  <a:pt x="273" y="343"/>
                </a:moveTo>
                <a:cubicBezTo>
                  <a:pt x="270" y="344"/>
                  <a:pt x="256" y="344"/>
                  <a:pt x="254" y="347"/>
                </a:cubicBezTo>
                <a:cubicBezTo>
                  <a:pt x="249" y="344"/>
                  <a:pt x="266" y="343"/>
                  <a:pt x="273" y="343"/>
                </a:cubicBezTo>
                <a:close/>
                <a:moveTo>
                  <a:pt x="275" y="346"/>
                </a:moveTo>
                <a:cubicBezTo>
                  <a:pt x="277" y="346"/>
                  <a:pt x="278" y="346"/>
                  <a:pt x="279" y="346"/>
                </a:cubicBezTo>
                <a:cubicBezTo>
                  <a:pt x="283" y="345"/>
                  <a:pt x="283" y="343"/>
                  <a:pt x="290" y="343"/>
                </a:cubicBezTo>
                <a:cubicBezTo>
                  <a:pt x="288" y="344"/>
                  <a:pt x="285" y="343"/>
                  <a:pt x="283" y="344"/>
                </a:cubicBezTo>
                <a:cubicBezTo>
                  <a:pt x="284" y="345"/>
                  <a:pt x="283" y="345"/>
                  <a:pt x="279" y="346"/>
                </a:cubicBezTo>
                <a:cubicBezTo>
                  <a:pt x="278" y="346"/>
                  <a:pt x="277" y="346"/>
                  <a:pt x="275" y="346"/>
                </a:cubicBezTo>
                <a:close/>
                <a:moveTo>
                  <a:pt x="115" y="351"/>
                </a:moveTo>
                <a:cubicBezTo>
                  <a:pt x="123" y="352"/>
                  <a:pt x="123" y="352"/>
                  <a:pt x="123" y="352"/>
                </a:cubicBezTo>
                <a:cubicBezTo>
                  <a:pt x="128" y="350"/>
                  <a:pt x="128" y="350"/>
                  <a:pt x="128" y="350"/>
                </a:cubicBezTo>
                <a:lnTo>
                  <a:pt x="115" y="351"/>
                </a:lnTo>
                <a:close/>
                <a:moveTo>
                  <a:pt x="38" y="344"/>
                </a:moveTo>
                <a:cubicBezTo>
                  <a:pt x="40" y="345"/>
                  <a:pt x="42" y="345"/>
                  <a:pt x="45" y="346"/>
                </a:cubicBezTo>
                <a:cubicBezTo>
                  <a:pt x="42" y="345"/>
                  <a:pt x="42" y="345"/>
                  <a:pt x="42" y="345"/>
                </a:cubicBezTo>
                <a:cubicBezTo>
                  <a:pt x="42" y="344"/>
                  <a:pt x="41" y="343"/>
                  <a:pt x="43" y="343"/>
                </a:cubicBezTo>
                <a:cubicBezTo>
                  <a:pt x="44" y="344"/>
                  <a:pt x="46" y="344"/>
                  <a:pt x="47" y="344"/>
                </a:cubicBezTo>
                <a:cubicBezTo>
                  <a:pt x="45" y="344"/>
                  <a:pt x="44" y="343"/>
                  <a:pt x="43" y="343"/>
                </a:cubicBezTo>
                <a:cubicBezTo>
                  <a:pt x="38" y="342"/>
                  <a:pt x="32" y="340"/>
                  <a:pt x="31" y="342"/>
                </a:cubicBezTo>
                <a:cubicBezTo>
                  <a:pt x="33" y="342"/>
                  <a:pt x="43" y="344"/>
                  <a:pt x="42" y="345"/>
                </a:cubicBezTo>
                <a:lnTo>
                  <a:pt x="38" y="344"/>
                </a:lnTo>
                <a:close/>
                <a:moveTo>
                  <a:pt x="6" y="193"/>
                </a:moveTo>
                <a:cubicBezTo>
                  <a:pt x="6" y="197"/>
                  <a:pt x="7" y="197"/>
                  <a:pt x="5" y="203"/>
                </a:cubicBezTo>
                <a:cubicBezTo>
                  <a:pt x="5" y="199"/>
                  <a:pt x="5" y="194"/>
                  <a:pt x="6" y="193"/>
                </a:cubicBezTo>
                <a:close/>
                <a:moveTo>
                  <a:pt x="77" y="352"/>
                </a:moveTo>
                <a:cubicBezTo>
                  <a:pt x="78" y="351"/>
                  <a:pt x="86" y="352"/>
                  <a:pt x="83" y="351"/>
                </a:cubicBezTo>
                <a:cubicBezTo>
                  <a:pt x="80" y="350"/>
                  <a:pt x="80" y="350"/>
                  <a:pt x="80" y="350"/>
                </a:cubicBezTo>
                <a:cubicBezTo>
                  <a:pt x="85" y="351"/>
                  <a:pt x="83" y="348"/>
                  <a:pt x="91" y="350"/>
                </a:cubicBezTo>
                <a:cubicBezTo>
                  <a:pt x="86" y="349"/>
                  <a:pt x="86" y="349"/>
                  <a:pt x="86" y="349"/>
                </a:cubicBezTo>
                <a:cubicBezTo>
                  <a:pt x="92" y="351"/>
                  <a:pt x="78" y="351"/>
                  <a:pt x="88" y="352"/>
                </a:cubicBezTo>
                <a:cubicBezTo>
                  <a:pt x="91" y="353"/>
                  <a:pt x="81" y="353"/>
                  <a:pt x="77" y="352"/>
                </a:cubicBezTo>
                <a:close/>
                <a:moveTo>
                  <a:pt x="3" y="181"/>
                </a:moveTo>
                <a:cubicBezTo>
                  <a:pt x="3" y="187"/>
                  <a:pt x="6" y="185"/>
                  <a:pt x="5" y="194"/>
                </a:cubicBezTo>
                <a:cubicBezTo>
                  <a:pt x="4" y="187"/>
                  <a:pt x="2" y="188"/>
                  <a:pt x="3" y="181"/>
                </a:cubicBezTo>
                <a:close/>
                <a:moveTo>
                  <a:pt x="24" y="346"/>
                </a:moveTo>
                <a:cubicBezTo>
                  <a:pt x="23" y="345"/>
                  <a:pt x="23" y="345"/>
                  <a:pt x="23" y="345"/>
                </a:cubicBezTo>
                <a:cubicBezTo>
                  <a:pt x="22" y="345"/>
                  <a:pt x="22" y="345"/>
                  <a:pt x="22" y="345"/>
                </a:cubicBezTo>
                <a:cubicBezTo>
                  <a:pt x="20" y="344"/>
                  <a:pt x="18" y="343"/>
                  <a:pt x="16" y="341"/>
                </a:cubicBezTo>
                <a:cubicBezTo>
                  <a:pt x="16" y="342"/>
                  <a:pt x="16" y="342"/>
                  <a:pt x="16" y="342"/>
                </a:cubicBezTo>
                <a:cubicBezTo>
                  <a:pt x="18" y="343"/>
                  <a:pt x="20" y="344"/>
                  <a:pt x="23" y="345"/>
                </a:cubicBezTo>
                <a:cubicBezTo>
                  <a:pt x="24" y="346"/>
                  <a:pt x="26" y="346"/>
                  <a:pt x="27" y="347"/>
                </a:cubicBezTo>
                <a:cubicBezTo>
                  <a:pt x="27" y="346"/>
                  <a:pt x="27" y="346"/>
                  <a:pt x="27" y="346"/>
                </a:cubicBezTo>
                <a:cubicBezTo>
                  <a:pt x="26" y="346"/>
                  <a:pt x="25" y="346"/>
                  <a:pt x="24" y="346"/>
                </a:cubicBezTo>
                <a:close/>
                <a:moveTo>
                  <a:pt x="19" y="183"/>
                </a:moveTo>
                <a:cubicBezTo>
                  <a:pt x="19" y="181"/>
                  <a:pt x="19" y="179"/>
                  <a:pt x="19" y="178"/>
                </a:cubicBezTo>
                <a:cubicBezTo>
                  <a:pt x="19" y="180"/>
                  <a:pt x="19" y="181"/>
                  <a:pt x="19" y="183"/>
                </a:cubicBezTo>
                <a:close/>
                <a:moveTo>
                  <a:pt x="300" y="333"/>
                </a:moveTo>
                <a:cubicBezTo>
                  <a:pt x="300" y="334"/>
                  <a:pt x="301" y="334"/>
                  <a:pt x="302" y="334"/>
                </a:cubicBezTo>
                <a:cubicBezTo>
                  <a:pt x="302" y="334"/>
                  <a:pt x="301" y="334"/>
                  <a:pt x="300" y="333"/>
                </a:cubicBezTo>
                <a:close/>
                <a:moveTo>
                  <a:pt x="317" y="330"/>
                </a:moveTo>
                <a:cubicBezTo>
                  <a:pt x="318" y="330"/>
                  <a:pt x="318" y="330"/>
                  <a:pt x="318" y="330"/>
                </a:cubicBezTo>
                <a:cubicBezTo>
                  <a:pt x="318" y="329"/>
                  <a:pt x="318" y="329"/>
                  <a:pt x="318" y="329"/>
                </a:cubicBezTo>
                <a:lnTo>
                  <a:pt x="317" y="330"/>
                </a:lnTo>
                <a:close/>
                <a:moveTo>
                  <a:pt x="57" y="17"/>
                </a:moveTo>
                <a:cubicBezTo>
                  <a:pt x="54" y="19"/>
                  <a:pt x="61" y="18"/>
                  <a:pt x="64" y="17"/>
                </a:cubicBezTo>
                <a:cubicBezTo>
                  <a:pt x="61" y="18"/>
                  <a:pt x="60" y="16"/>
                  <a:pt x="57" y="17"/>
                </a:cubicBezTo>
                <a:close/>
                <a:moveTo>
                  <a:pt x="81" y="13"/>
                </a:moveTo>
                <a:cubicBezTo>
                  <a:pt x="80" y="14"/>
                  <a:pt x="77" y="14"/>
                  <a:pt x="74" y="15"/>
                </a:cubicBezTo>
                <a:cubicBezTo>
                  <a:pt x="76" y="15"/>
                  <a:pt x="78" y="14"/>
                  <a:pt x="81" y="13"/>
                </a:cubicBezTo>
                <a:close/>
                <a:moveTo>
                  <a:pt x="62" y="15"/>
                </a:moveTo>
                <a:cubicBezTo>
                  <a:pt x="66" y="15"/>
                  <a:pt x="70" y="15"/>
                  <a:pt x="74" y="15"/>
                </a:cubicBezTo>
                <a:cubicBezTo>
                  <a:pt x="71" y="15"/>
                  <a:pt x="68" y="14"/>
                  <a:pt x="62" y="15"/>
                </a:cubicBezTo>
                <a:close/>
                <a:moveTo>
                  <a:pt x="147" y="11"/>
                </a:moveTo>
                <a:cubicBezTo>
                  <a:pt x="143" y="12"/>
                  <a:pt x="136" y="12"/>
                  <a:pt x="136" y="12"/>
                </a:cubicBezTo>
                <a:cubicBezTo>
                  <a:pt x="152" y="12"/>
                  <a:pt x="132" y="14"/>
                  <a:pt x="131" y="15"/>
                </a:cubicBezTo>
                <a:cubicBezTo>
                  <a:pt x="141" y="14"/>
                  <a:pt x="141" y="13"/>
                  <a:pt x="147" y="11"/>
                </a:cubicBezTo>
                <a:close/>
                <a:moveTo>
                  <a:pt x="168" y="10"/>
                </a:moveTo>
                <a:cubicBezTo>
                  <a:pt x="166" y="10"/>
                  <a:pt x="165" y="10"/>
                  <a:pt x="163" y="10"/>
                </a:cubicBezTo>
                <a:cubicBezTo>
                  <a:pt x="165" y="10"/>
                  <a:pt x="166" y="10"/>
                  <a:pt x="168" y="10"/>
                </a:cubicBezTo>
                <a:close/>
                <a:moveTo>
                  <a:pt x="174" y="11"/>
                </a:moveTo>
                <a:cubicBezTo>
                  <a:pt x="179" y="10"/>
                  <a:pt x="181" y="9"/>
                  <a:pt x="184" y="8"/>
                </a:cubicBezTo>
                <a:cubicBezTo>
                  <a:pt x="177" y="7"/>
                  <a:pt x="173" y="9"/>
                  <a:pt x="168" y="10"/>
                </a:cubicBezTo>
                <a:cubicBezTo>
                  <a:pt x="172" y="10"/>
                  <a:pt x="176" y="9"/>
                  <a:pt x="174" y="11"/>
                </a:cubicBezTo>
                <a:close/>
                <a:moveTo>
                  <a:pt x="337" y="24"/>
                </a:moveTo>
                <a:cubicBezTo>
                  <a:pt x="336" y="23"/>
                  <a:pt x="335" y="22"/>
                  <a:pt x="335" y="23"/>
                </a:cubicBezTo>
                <a:cubicBezTo>
                  <a:pt x="335" y="23"/>
                  <a:pt x="336" y="24"/>
                  <a:pt x="336" y="24"/>
                </a:cubicBezTo>
                <a:cubicBezTo>
                  <a:pt x="337" y="25"/>
                  <a:pt x="337" y="26"/>
                  <a:pt x="337" y="26"/>
                </a:cubicBezTo>
                <a:cubicBezTo>
                  <a:pt x="338" y="28"/>
                  <a:pt x="337" y="24"/>
                  <a:pt x="337" y="24"/>
                </a:cubicBezTo>
                <a:close/>
                <a:moveTo>
                  <a:pt x="344" y="52"/>
                </a:moveTo>
                <a:cubicBezTo>
                  <a:pt x="345" y="60"/>
                  <a:pt x="343" y="56"/>
                  <a:pt x="343" y="59"/>
                </a:cubicBezTo>
                <a:cubicBezTo>
                  <a:pt x="346" y="59"/>
                  <a:pt x="346" y="59"/>
                  <a:pt x="346" y="59"/>
                </a:cubicBezTo>
                <a:lnTo>
                  <a:pt x="344" y="52"/>
                </a:lnTo>
                <a:close/>
                <a:moveTo>
                  <a:pt x="356" y="47"/>
                </a:moveTo>
                <a:cubicBezTo>
                  <a:pt x="355" y="45"/>
                  <a:pt x="355" y="45"/>
                  <a:pt x="355" y="45"/>
                </a:cubicBezTo>
                <a:cubicBezTo>
                  <a:pt x="356" y="48"/>
                  <a:pt x="356" y="48"/>
                  <a:pt x="356" y="48"/>
                </a:cubicBezTo>
                <a:lnTo>
                  <a:pt x="356" y="47"/>
                </a:lnTo>
                <a:close/>
                <a:moveTo>
                  <a:pt x="343" y="88"/>
                </a:moveTo>
                <a:cubicBezTo>
                  <a:pt x="340" y="83"/>
                  <a:pt x="340" y="83"/>
                  <a:pt x="340" y="83"/>
                </a:cubicBezTo>
                <a:cubicBezTo>
                  <a:pt x="341" y="89"/>
                  <a:pt x="343" y="89"/>
                  <a:pt x="343" y="88"/>
                </a:cubicBezTo>
                <a:close/>
                <a:moveTo>
                  <a:pt x="341" y="116"/>
                </a:moveTo>
                <a:cubicBezTo>
                  <a:pt x="340" y="111"/>
                  <a:pt x="340" y="111"/>
                  <a:pt x="340" y="111"/>
                </a:cubicBezTo>
                <a:cubicBezTo>
                  <a:pt x="341" y="125"/>
                  <a:pt x="341" y="125"/>
                  <a:pt x="341" y="125"/>
                </a:cubicBezTo>
                <a:lnTo>
                  <a:pt x="341" y="116"/>
                </a:lnTo>
                <a:close/>
                <a:moveTo>
                  <a:pt x="342" y="150"/>
                </a:moveTo>
                <a:cubicBezTo>
                  <a:pt x="341" y="151"/>
                  <a:pt x="341" y="151"/>
                  <a:pt x="341" y="151"/>
                </a:cubicBezTo>
                <a:cubicBezTo>
                  <a:pt x="342" y="160"/>
                  <a:pt x="342" y="160"/>
                  <a:pt x="342" y="160"/>
                </a:cubicBezTo>
                <a:lnTo>
                  <a:pt x="342" y="150"/>
                </a:lnTo>
                <a:close/>
                <a:moveTo>
                  <a:pt x="154" y="343"/>
                </a:moveTo>
                <a:cubicBezTo>
                  <a:pt x="152" y="345"/>
                  <a:pt x="167" y="344"/>
                  <a:pt x="171" y="345"/>
                </a:cubicBezTo>
                <a:cubicBezTo>
                  <a:pt x="168" y="342"/>
                  <a:pt x="160" y="346"/>
                  <a:pt x="154" y="343"/>
                </a:cubicBezTo>
                <a:close/>
                <a:moveTo>
                  <a:pt x="18" y="196"/>
                </a:moveTo>
                <a:cubicBezTo>
                  <a:pt x="18" y="210"/>
                  <a:pt x="18" y="210"/>
                  <a:pt x="18" y="210"/>
                </a:cubicBezTo>
                <a:cubicBezTo>
                  <a:pt x="19" y="199"/>
                  <a:pt x="18" y="207"/>
                  <a:pt x="18" y="196"/>
                </a:cubicBezTo>
                <a:close/>
              </a:path>
            </a:pathLst>
          </a:cu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Q-state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73" y="2978267"/>
            <a:ext cx="4123452" cy="3082914"/>
          </a:xfrm>
        </p:spPr>
      </p:pic>
      <p:sp>
        <p:nvSpPr>
          <p:cNvPr id="5" name="文字方塊 4"/>
          <p:cNvSpPr txBox="1"/>
          <p:nvPr/>
        </p:nvSpPr>
        <p:spPr>
          <a:xfrm>
            <a:off x="5487499" y="2440056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Action 24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42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Q-state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35" y="2961069"/>
            <a:ext cx="4117928" cy="3117311"/>
          </a:xfrm>
        </p:spPr>
      </p:pic>
      <p:sp>
        <p:nvSpPr>
          <p:cNvPr id="5" name="文字方塊 4"/>
          <p:cNvSpPr txBox="1"/>
          <p:nvPr/>
        </p:nvSpPr>
        <p:spPr>
          <a:xfrm>
            <a:off x="5487499" y="2440056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Action 25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119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RL – Q-state Learning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12" y="2952468"/>
            <a:ext cx="3672573" cy="3134512"/>
          </a:xfrm>
        </p:spPr>
      </p:pic>
      <p:sp>
        <p:nvSpPr>
          <p:cNvPr id="5" name="文字方塊 4"/>
          <p:cNvSpPr txBox="1"/>
          <p:nvPr/>
        </p:nvSpPr>
        <p:spPr>
          <a:xfrm>
            <a:off x="5487499" y="2440056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Action 1000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381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CS188, Berkeley</a:t>
            </a:r>
          </a:p>
          <a:p>
            <a:r>
              <a:rPr lang="en-US" altLang="zh-TW" dirty="0"/>
              <a:t>https://www.youtube.com/channel/UCB4_W1V-KfwpTLxH9jG1_iA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20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 Example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07" y="2400301"/>
            <a:ext cx="5107385" cy="4085909"/>
          </a:xfrm>
        </p:spPr>
      </p:pic>
    </p:spTree>
    <p:extLst>
      <p:ext uri="{BB962C8B-B14F-4D97-AF65-F5344CB8AC3E}">
        <p14:creationId xmlns:p14="http://schemas.microsoft.com/office/powerpoint/2010/main" val="24840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– Find a Policies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Optimal policies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latin typeface="Cambria Math" panose="02040503050406030204" pitchFamily="18" charset="0"/>
                  </a:rPr>
                  <a:t>Goal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5572387" y="2556932"/>
            <a:ext cx="4783483" cy="3601906"/>
            <a:chOff x="5336413" y="2556932"/>
            <a:chExt cx="4783483" cy="360190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6413" y="2556932"/>
              <a:ext cx="4783483" cy="3601906"/>
            </a:xfrm>
            <a:prstGeom prst="rect">
              <a:avLst/>
            </a:prstGeom>
          </p:spPr>
        </p:pic>
        <p:pic>
          <p:nvPicPr>
            <p:cNvPr id="5" name="Picture 6" descr="D:\My Documents\Talks\@Arts\Handdrawn\arrow-red-up2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972" y="4873463"/>
              <a:ext cx="271199" cy="632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 descr="D:\My Documents\Talks\@Arts\Handdrawn\arrow-red-up2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685" y="3969732"/>
              <a:ext cx="271199" cy="632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D:\My Documents\Talks\@Arts\Handdrawn\arrow-red-up2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177614" y="2967327"/>
              <a:ext cx="271199" cy="632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 descr="D:\My Documents\Talks\@Arts\Handdrawn\arrow-red-up2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140121" y="2967327"/>
              <a:ext cx="271199" cy="632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 descr="D:\My Documents\Talks\@Arts\Handdrawn\arrow-red-up2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252189" y="2988534"/>
              <a:ext cx="271199" cy="632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6" descr="D:\My Documents\Talks\@Arts\Handdrawn\arrow-red-up2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140121" y="4873463"/>
              <a:ext cx="271199" cy="632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6" descr="D:\My Documents\Talks\@Arts\Handdrawn\arrow-red-up2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2188" y="4810890"/>
              <a:ext cx="271199" cy="632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 descr="D:\My Documents\Talks\@Arts\Handdrawn\arrow-red-up2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6753" y="3895122"/>
              <a:ext cx="271199" cy="632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 descr="D:\My Documents\Talks\@Arts\Handdrawn\arrow-red-up2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9229537" y="4840344"/>
              <a:ext cx="271199" cy="632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951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818015" y="3101747"/>
                <a:ext cx="4609018" cy="773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015" y="3101747"/>
                <a:ext cx="4609018" cy="7737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MDP - Search Tree</a:t>
            </a:r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1195834" y="2603861"/>
            <a:ext cx="4331933" cy="3318936"/>
            <a:chOff x="3312590" y="2644877"/>
            <a:chExt cx="4331933" cy="3318936"/>
          </a:xfrm>
        </p:grpSpPr>
        <p:sp>
          <p:nvSpPr>
            <p:cNvPr id="4" name="橢圓 3"/>
            <p:cNvSpPr/>
            <p:nvPr/>
          </p:nvSpPr>
          <p:spPr>
            <a:xfrm>
              <a:off x="5633883" y="2644877"/>
              <a:ext cx="481781" cy="4916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4739149" y="3985342"/>
              <a:ext cx="501445" cy="462116"/>
            </a:xfrm>
            <a:prstGeom prst="triangl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5683043" y="5472200"/>
              <a:ext cx="481781" cy="4916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5697512" y="2706017"/>
                  <a:ext cx="3545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512" y="2706017"/>
                  <a:ext cx="35452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5735219" y="5506536"/>
                  <a:ext cx="429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219" y="5506536"/>
                  <a:ext cx="42960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125449" y="3258244"/>
                  <a:ext cx="1915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449" y="3258244"/>
                  <a:ext cx="19159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6129" r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單箭頭接點 10"/>
            <p:cNvCxnSpPr/>
            <p:nvPr/>
          </p:nvCxnSpPr>
          <p:spPr>
            <a:xfrm flipH="1">
              <a:off x="5022037" y="3188740"/>
              <a:ext cx="850970" cy="740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5873007" y="3178878"/>
              <a:ext cx="7239" cy="73197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>
              <a:off x="5880246" y="3206552"/>
              <a:ext cx="793403" cy="68871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5000197" y="4499708"/>
              <a:ext cx="584216" cy="793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989870" y="4510293"/>
              <a:ext cx="12950" cy="78771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H="1">
              <a:off x="4316361" y="4513554"/>
              <a:ext cx="683836" cy="78445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3312590" y="4065008"/>
                  <a:ext cx="13745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 smtClean="0"/>
                    <a:t> is q-state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590" y="4065008"/>
                  <a:ext cx="137454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965" t="-26087" r="-9735" b="-521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5565172" y="4729263"/>
                  <a:ext cx="20793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5172" y="4729263"/>
                  <a:ext cx="207935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346" t="-2174" r="-3519" b="-3260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587036" y="5048650"/>
                  <a:ext cx="8989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7036" y="5048650"/>
                  <a:ext cx="89896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405" t="-2174" r="-8784" b="-3260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818015" y="2622297"/>
                <a:ext cx="2171620" cy="454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015" y="2622297"/>
                <a:ext cx="2171620" cy="4547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737336" y="3788515"/>
                <a:ext cx="5050742" cy="773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336" y="3788515"/>
                <a:ext cx="5050742" cy="7737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833762" y="4612866"/>
                <a:ext cx="2357505" cy="454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762" y="4612866"/>
                <a:ext cx="2357505" cy="4547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833762" y="5092316"/>
                <a:ext cx="5057859" cy="773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762" y="5092316"/>
                <a:ext cx="5057859" cy="7737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833762" y="5890764"/>
                <a:ext cx="2755946" cy="454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762" y="5890764"/>
                <a:ext cx="2755946" cy="4547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MDP – Iteration Update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1653034" y="2603861"/>
            <a:ext cx="3918917" cy="3098605"/>
            <a:chOff x="3769790" y="2644877"/>
            <a:chExt cx="3918917" cy="3098605"/>
          </a:xfrm>
        </p:grpSpPr>
        <p:sp>
          <p:nvSpPr>
            <p:cNvPr id="4" name="橢圓 3"/>
            <p:cNvSpPr/>
            <p:nvPr/>
          </p:nvSpPr>
          <p:spPr>
            <a:xfrm>
              <a:off x="5633883" y="2644877"/>
              <a:ext cx="481781" cy="4916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4739149" y="3985342"/>
              <a:ext cx="501445" cy="462116"/>
            </a:xfrm>
            <a:prstGeom prst="triangl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4112660" y="5251869"/>
              <a:ext cx="481781" cy="4916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5697512" y="2706017"/>
                  <a:ext cx="3545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512" y="2706017"/>
                  <a:ext cx="35452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4164836" y="5310975"/>
                  <a:ext cx="429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836" y="5310975"/>
                  <a:ext cx="42960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726601" y="3282174"/>
                  <a:ext cx="6236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601" y="3282174"/>
                  <a:ext cx="6236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902" b="-177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單箭頭接點 10"/>
            <p:cNvCxnSpPr/>
            <p:nvPr/>
          </p:nvCxnSpPr>
          <p:spPr>
            <a:xfrm flipH="1">
              <a:off x="5022037" y="3188740"/>
              <a:ext cx="850970" cy="740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5873007" y="3178878"/>
              <a:ext cx="7239" cy="73197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>
              <a:off x="5880246" y="3206552"/>
              <a:ext cx="793403" cy="68871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H="1">
              <a:off x="4522026" y="4499708"/>
              <a:ext cx="478171" cy="725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/>
                <p:cNvSpPr txBox="1"/>
                <p:nvPr/>
              </p:nvSpPr>
              <p:spPr>
                <a:xfrm>
                  <a:off x="3769790" y="4077900"/>
                  <a:ext cx="10147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文字方塊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9790" y="4077900"/>
                  <a:ext cx="101470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784" t="-2174" r="-7784" b="-3260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4761111" y="4993759"/>
                  <a:ext cx="2927596" cy="3041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1111" y="4993759"/>
                  <a:ext cx="2927596" cy="304186"/>
                </a:xfrm>
                <a:prstGeom prst="rect">
                  <a:avLst/>
                </a:prstGeom>
                <a:blipFill>
                  <a:blip r:embed="rId7"/>
                  <a:stretch>
                    <a:fillRect r="-1042" b="-28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4912147" y="4663542"/>
                  <a:ext cx="1221104" cy="3041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2147" y="4663542"/>
                  <a:ext cx="1221104" cy="304186"/>
                </a:xfrm>
                <a:prstGeom prst="rect">
                  <a:avLst/>
                </a:prstGeom>
                <a:blipFill>
                  <a:blip r:embed="rId8"/>
                  <a:stretch>
                    <a:fillRect l="-4000" r="-7000" b="-28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5171552" y="2647464"/>
                <a:ext cx="6063839" cy="773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altLang="zh-TW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552" y="2647464"/>
                <a:ext cx="6063839" cy="7737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164313" y="3373069"/>
                <a:ext cx="5837239" cy="773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altLang="zh-TW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13" y="3373069"/>
                <a:ext cx="5837239" cy="7737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5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the Policies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87" y="2861088"/>
            <a:ext cx="4442426" cy="3330556"/>
          </a:xfrm>
        </p:spPr>
      </p:pic>
      <p:sp>
        <p:nvSpPr>
          <p:cNvPr id="6" name="文字方塊 5"/>
          <p:cNvSpPr txBox="1"/>
          <p:nvPr/>
        </p:nvSpPr>
        <p:spPr>
          <a:xfrm>
            <a:off x="5300869" y="2399423"/>
            <a:ext cx="159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Iteration 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728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the Policies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56" y="2861088"/>
            <a:ext cx="4431087" cy="3330556"/>
          </a:xfrm>
        </p:spPr>
      </p:pic>
      <p:sp>
        <p:nvSpPr>
          <p:cNvPr id="6" name="文字方塊 5"/>
          <p:cNvSpPr txBox="1"/>
          <p:nvPr/>
        </p:nvSpPr>
        <p:spPr>
          <a:xfrm>
            <a:off x="5300869" y="2399423"/>
            <a:ext cx="159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Iteration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18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2960</TotalTime>
  <Words>305</Words>
  <Application>Microsoft Office PowerPoint</Application>
  <PresentationFormat>寬螢幕</PresentationFormat>
  <Paragraphs>122</Paragraphs>
  <Slides>33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微軟正黑體</vt:lpstr>
      <vt:lpstr>新細明體</vt:lpstr>
      <vt:lpstr>Arial</vt:lpstr>
      <vt:lpstr>Calibri</vt:lpstr>
      <vt:lpstr>Cambria Math</vt:lpstr>
      <vt:lpstr>Garamond</vt:lpstr>
      <vt:lpstr>有機</vt:lpstr>
      <vt:lpstr>Reinforcement Learning</vt:lpstr>
      <vt:lpstr>Maze Game</vt:lpstr>
      <vt:lpstr>Markov Decision Processes (MDP)</vt:lpstr>
      <vt:lpstr>An Example</vt:lpstr>
      <vt:lpstr>Goal – Find a Policies</vt:lpstr>
      <vt:lpstr>MDP - Search Tree</vt:lpstr>
      <vt:lpstr>MDP – Iteration Update</vt:lpstr>
      <vt:lpstr>Training the Policies</vt:lpstr>
      <vt:lpstr>Training the Policies </vt:lpstr>
      <vt:lpstr>Training the Policies </vt:lpstr>
      <vt:lpstr>Training the Policies </vt:lpstr>
      <vt:lpstr>Training the Policies </vt:lpstr>
      <vt:lpstr>Training the Policies </vt:lpstr>
      <vt:lpstr>Training the Policies </vt:lpstr>
      <vt:lpstr>Training the Policies </vt:lpstr>
      <vt:lpstr> Final Q-Values</vt:lpstr>
      <vt:lpstr>Reinforcement Learning (RL)</vt:lpstr>
      <vt:lpstr>RL – Active &amp; Passive </vt:lpstr>
      <vt:lpstr>RL – Based on MDP </vt:lpstr>
      <vt:lpstr>RL – Sampling</vt:lpstr>
      <vt:lpstr>RL – Sampling</vt:lpstr>
      <vt:lpstr>RL – Q-state Learning</vt:lpstr>
      <vt:lpstr>RL – Q-state Learning</vt:lpstr>
      <vt:lpstr>RL – Q-state Learning</vt:lpstr>
      <vt:lpstr>RL – Q-state Learning</vt:lpstr>
      <vt:lpstr>RL – Q-state Learning</vt:lpstr>
      <vt:lpstr>RL – Q-state Learning</vt:lpstr>
      <vt:lpstr>Exploration vs. Exploitation</vt:lpstr>
      <vt:lpstr>RL – Q-state Learning</vt:lpstr>
      <vt:lpstr>RL – Q-state Learning</vt:lpstr>
      <vt:lpstr>RL – Q-state Learning</vt:lpstr>
      <vt:lpstr>RL – Q-state Learning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overview AlphaGo</dc:title>
  <dc:creator>silver</dc:creator>
  <cp:lastModifiedBy>silver</cp:lastModifiedBy>
  <cp:revision>401</cp:revision>
  <dcterms:created xsi:type="dcterms:W3CDTF">2016-05-12T02:34:18Z</dcterms:created>
  <dcterms:modified xsi:type="dcterms:W3CDTF">2017-09-20T06:35:40Z</dcterms:modified>
</cp:coreProperties>
</file>